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2" r:id="rId4"/>
    <p:sldMasterId id="214748370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Instrument Serif"/>
      <p:regular r:id="rId21"/>
      <p:italic r:id="rId22"/>
    </p:embeddedFont>
    <p:embeddedFont>
      <p:font typeface="Poppins"/>
      <p:regular r:id="rId23"/>
      <p:bold r:id="rId24"/>
      <p:italic r:id="rId25"/>
      <p:boldItalic r:id="rId26"/>
    </p:embeddedFont>
    <p:embeddedFont>
      <p:font typeface="Instrument Sans Medium"/>
      <p:regular r:id="rId27"/>
      <p:bold r:id="rId28"/>
      <p:italic r:id="rId29"/>
      <p:boldItalic r:id="rId30"/>
    </p:embeddedFont>
    <p:embeddedFont>
      <p:font typeface="Poppins Medium"/>
      <p:regular r:id="rId31"/>
      <p:bold r:id="rId32"/>
      <p:italic r:id="rId33"/>
      <p:boldItalic r:id="rId34"/>
    </p:embeddedFont>
    <p:embeddedFont>
      <p:font typeface="Instrument Sans"/>
      <p:regular r:id="rId35"/>
      <p:bold r:id="rId36"/>
      <p:italic r:id="rId37"/>
      <p:boldItalic r:id="rId38"/>
    </p:embeddedFont>
    <p:embeddedFont>
      <p:font typeface="Nunito Sans SemiBold"/>
      <p:regular r:id="rId39"/>
      <p:bold r:id="rId40"/>
      <p:italic r:id="rId41"/>
      <p:boldItalic r:id="rId42"/>
    </p:embeddedFont>
    <p:embeddedFont>
      <p:font typeface="Poppins SemiBold"/>
      <p:regular r:id="rId43"/>
      <p:bold r:id="rId44"/>
      <p:italic r:id="rId45"/>
      <p:boldItalic r:id="rId46"/>
    </p:embeddedFont>
    <p:embeddedFont>
      <p:font typeface="Nunito Sans"/>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NunitoSansSemiBold-bold.fntdata"/><Relationship Id="rId42" Type="http://schemas.openxmlformats.org/officeDocument/2006/relationships/font" Target="fonts/NunitoSansSemiBold-boldItalic.fntdata"/><Relationship Id="rId41" Type="http://schemas.openxmlformats.org/officeDocument/2006/relationships/font" Target="fonts/NunitoSansSemiBold-italic.fntdata"/><Relationship Id="rId44" Type="http://schemas.openxmlformats.org/officeDocument/2006/relationships/font" Target="fonts/PoppinsSemiBold-bold.fntdata"/><Relationship Id="rId43" Type="http://schemas.openxmlformats.org/officeDocument/2006/relationships/font" Target="fonts/PoppinsSemiBold-regular.fntdata"/><Relationship Id="rId46" Type="http://schemas.openxmlformats.org/officeDocument/2006/relationships/font" Target="fonts/PoppinsSemiBold-boldItalic.fntdata"/><Relationship Id="rId45" Type="http://schemas.openxmlformats.org/officeDocument/2006/relationships/font" Target="fonts/PoppinsSemi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NunitoSans-bold.fntdata"/><Relationship Id="rId47" Type="http://schemas.openxmlformats.org/officeDocument/2006/relationships/font" Target="fonts/NunitoSans-regular.fntdata"/><Relationship Id="rId49" Type="http://schemas.openxmlformats.org/officeDocument/2006/relationships/font" Target="fonts/NunitoSa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Medium-regular.fntdata"/><Relationship Id="rId30" Type="http://schemas.openxmlformats.org/officeDocument/2006/relationships/font" Target="fonts/InstrumentSansMedium-boldItalic.fntdata"/><Relationship Id="rId33" Type="http://schemas.openxmlformats.org/officeDocument/2006/relationships/font" Target="fonts/PoppinsMedium-italic.fntdata"/><Relationship Id="rId32" Type="http://schemas.openxmlformats.org/officeDocument/2006/relationships/font" Target="fonts/PoppinsMedium-bold.fntdata"/><Relationship Id="rId35" Type="http://schemas.openxmlformats.org/officeDocument/2006/relationships/font" Target="fonts/InstrumentSans-regular.fntdata"/><Relationship Id="rId34" Type="http://schemas.openxmlformats.org/officeDocument/2006/relationships/font" Target="fonts/PoppinsMedium-boldItalic.fntdata"/><Relationship Id="rId37" Type="http://schemas.openxmlformats.org/officeDocument/2006/relationships/font" Target="fonts/InstrumentSans-italic.fntdata"/><Relationship Id="rId36" Type="http://schemas.openxmlformats.org/officeDocument/2006/relationships/font" Target="fonts/InstrumentSans-bold.fntdata"/><Relationship Id="rId39" Type="http://schemas.openxmlformats.org/officeDocument/2006/relationships/font" Target="fonts/NunitoSansSemiBold-regular.fntdata"/><Relationship Id="rId38" Type="http://schemas.openxmlformats.org/officeDocument/2006/relationships/font" Target="fonts/InstrumentSans-boldItalic.fntdata"/><Relationship Id="rId20" Type="http://schemas.openxmlformats.org/officeDocument/2006/relationships/slide" Target="slides/slide14.xml"/><Relationship Id="rId22" Type="http://schemas.openxmlformats.org/officeDocument/2006/relationships/font" Target="fonts/InstrumentSerif-italic.fntdata"/><Relationship Id="rId21" Type="http://schemas.openxmlformats.org/officeDocument/2006/relationships/font" Target="fonts/InstrumentSerif-regular.fntdata"/><Relationship Id="rId24" Type="http://schemas.openxmlformats.org/officeDocument/2006/relationships/font" Target="fonts/Poppins-bold.fntdata"/><Relationship Id="rId23" Type="http://schemas.openxmlformats.org/officeDocument/2006/relationships/font" Target="fonts/Poppins-regular.fntdata"/><Relationship Id="rId26" Type="http://schemas.openxmlformats.org/officeDocument/2006/relationships/font" Target="fonts/Poppins-boldItalic.fntdata"/><Relationship Id="rId25" Type="http://schemas.openxmlformats.org/officeDocument/2006/relationships/font" Target="fonts/Poppins-italic.fntdata"/><Relationship Id="rId28" Type="http://schemas.openxmlformats.org/officeDocument/2006/relationships/font" Target="fonts/InstrumentSansMedium-bold.fntdata"/><Relationship Id="rId27" Type="http://schemas.openxmlformats.org/officeDocument/2006/relationships/font" Target="fonts/InstrumentSansMedium-regular.fntdata"/><Relationship Id="rId29" Type="http://schemas.openxmlformats.org/officeDocument/2006/relationships/font" Target="fonts/InstrumentSansMedium-italic.fntdata"/><Relationship Id="rId50" Type="http://schemas.openxmlformats.org/officeDocument/2006/relationships/font" Target="fonts/NunitoSans-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35d71125d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35d71125d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Lynn to present</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Today we are sharing our Music Sentiment Analyzer, called Sonic Sentiments, that analyzes and visualizes musical trends </a:t>
            </a:r>
            <a:r>
              <a:rPr lang="en"/>
              <a:t>through</a:t>
            </a:r>
            <a:r>
              <a:rPr lang="en"/>
              <a:t> genre analysis and sentiment.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35ef86a8d60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35ef86a8d60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Oliver to present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35ef86a8d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35ef86a8d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&gt; Our chosen dataset is a significant bottleneck for the overall effectiveness of this project. We encountered considerable challenges in finding data that was both rich in meaningful features and relevant to modern music trends. The dataset we settled on only extends to 2019, covers a limited range of genres, and contains fewer entries than ideally required. Due to time constraints, we used this dataset as a proof-of-concept to conduct basic sentiment and genre analysis. However, its limitations have introduced inaccuracies—for example, some analyses may misclassify certain genres (e.g., midwest emo being read as reggae) because of a lack of sufficient comparative data. With additional time, we would incorporate professional APIs and paid services to merge multiple datasets for a more comprehensive and precise analysis.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35d71125dd8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35d71125dd8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Lynn to present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35fcc022b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35fcc022b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Lynn to present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35d71125dd8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35d71125dd8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35d71125dd8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35d71125dd8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Lynn to present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t>For our analysis, our goal is to examine music sentiment and genre trends of modern music. We hoped to have found a dataset up to our current date, but due to constraints in certain datasets we found, went with one that went up to 2019. Still modern enough though.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35d71125dd8_0_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35d71125dd8_0_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Lynn to present</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Our goal of our project was to demonstrate proof of concept for sentiment and genre analysis of music lyrics (will show demo later), build an interactive dashboard to visualize trends over time, and incorporate real-time user submitted data to enhance analysis of music trends.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35d71125dd8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35d71125dd8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Lynn to present</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Our process began with collecting datasets to ensure it met our requirements that we needed in a dataset, then performed cleaningand preprocessing, which included extracting release years and normalizing text. </a:t>
            </a:r>
            <a:endParaRPr/>
          </a:p>
          <a:p>
            <a:pPr indent="0" lvl="0" marL="0" rtl="0" algn="l">
              <a:spcBef>
                <a:spcPts val="0"/>
              </a:spcBef>
              <a:spcAft>
                <a:spcPts val="0"/>
              </a:spcAft>
              <a:buNone/>
            </a:pPr>
            <a:r>
              <a:rPr lang="en"/>
              <a:t>We then applied sentiment analysis and genre prediction using machine learning models and TextBlob </a:t>
            </a:r>
            <a:endParaRPr/>
          </a:p>
          <a:p>
            <a:pPr indent="0" lvl="0" marL="0" rtl="0" algn="l">
              <a:spcBef>
                <a:spcPts val="0"/>
              </a:spcBef>
              <a:spcAft>
                <a:spcPts val="0"/>
              </a:spcAft>
              <a:buNone/>
            </a:pPr>
            <a:r>
              <a:rPr lang="en"/>
              <a:t>After our analysis was applied, we created a dashboard using Dash to help visualize the processed data alongside the sentiment and genre analysis </a:t>
            </a:r>
            <a:endParaRPr/>
          </a:p>
          <a:p>
            <a:pPr indent="0" lvl="0" marL="0" rtl="0" algn="l">
              <a:spcBef>
                <a:spcPts val="0"/>
              </a:spcBef>
              <a:spcAft>
                <a:spcPts val="0"/>
              </a:spcAft>
              <a:buNone/>
            </a:pPr>
            <a:r>
              <a:rPr lang="en"/>
              <a:t>Created a separate Flask app to gather use submissions, which were then integrated into our dashboard for continued analysis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approach allowed us to identify both the potential insights and limitations of our dataset, setting the stage for future enhancements with more robust, comprehensive data sources.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35ef86a8d6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35ef86a8d6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Justin to present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35ef86a8d6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35ef86a8d6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 to present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 name="Shape 507"/>
        <p:cNvGrpSpPr/>
        <p:nvPr/>
      </p:nvGrpSpPr>
      <p:grpSpPr>
        <a:xfrm>
          <a:off x="0" y="0"/>
          <a:ext cx="0" cy="0"/>
          <a:chOff x="0" y="0"/>
          <a:chExt cx="0" cy="0"/>
        </a:xfrm>
      </p:grpSpPr>
      <p:sp>
        <p:nvSpPr>
          <p:cNvPr id="508" name="Google Shape;508;g35ef86a8d6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35ef86a8d6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 to present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35ef86a8d6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35ef86a8d6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Justin to present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35ef86a8d6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35ef86a8d6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Oliver to present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blank">
  <p:cSld name="BLANK">
    <p:bg>
      <p:bgPr>
        <a:solidFill>
          <a:schemeClr val="lt1"/>
        </a:solidFill>
      </p:bgPr>
    </p:bg>
    <p:spTree>
      <p:nvGrpSpPr>
        <p:cNvPr id="54" name="Shape 54"/>
        <p:cNvGrpSpPr/>
        <p:nvPr/>
      </p:nvGrpSpPr>
      <p:grpSpPr>
        <a:xfrm>
          <a:off x="0" y="0"/>
          <a:ext cx="0" cy="0"/>
          <a:chOff x="0" y="0"/>
          <a:chExt cx="0" cy="0"/>
        </a:xfrm>
      </p:grpSpPr>
      <p:pic>
        <p:nvPicPr>
          <p:cNvPr id="55" name="Google Shape;55;p14"/>
          <p:cNvPicPr preferRelativeResize="0"/>
          <p:nvPr/>
        </p:nvPicPr>
        <p:blipFill rotWithShape="1">
          <a:blip r:embed="rId2">
            <a:alphaModFix/>
          </a:blip>
          <a:srcRect b="0" l="0" r="49302" t="53791"/>
          <a:stretch/>
        </p:blipFill>
        <p:spPr>
          <a:xfrm>
            <a:off x="6996180" y="-1"/>
            <a:ext cx="2147827" cy="2376699"/>
          </a:xfrm>
          <a:prstGeom prst="rect">
            <a:avLst/>
          </a:prstGeom>
          <a:noFill/>
          <a:ln>
            <a:noFill/>
          </a:ln>
        </p:spPr>
      </p:pic>
      <p:sp>
        <p:nvSpPr>
          <p:cNvPr id="56" name="Google Shape;56;p14"/>
          <p:cNvSpPr/>
          <p:nvPr/>
        </p:nvSpPr>
        <p:spPr>
          <a:xfrm rot="7601886">
            <a:off x="1184700" y="-2992710"/>
            <a:ext cx="11804607" cy="6869923"/>
          </a:xfrm>
          <a:custGeom>
            <a:rect b="b" l="l" r="r" t="t"/>
            <a:pathLst>
              <a:path extrusionOk="0" h="19489" w="33488">
                <a:moveTo>
                  <a:pt x="0" y="5480"/>
                </a:moveTo>
                <a:cubicBezTo>
                  <a:pt x="4083" y="3995"/>
                  <a:pt x="8956" y="3778"/>
                  <a:pt x="13034" y="5280"/>
                </a:cubicBezTo>
                <a:cubicBezTo>
                  <a:pt x="17705" y="7000"/>
                  <a:pt x="22916" y="16554"/>
                  <a:pt x="18649" y="19116"/>
                </a:cubicBezTo>
                <a:cubicBezTo>
                  <a:pt x="14717" y="21477"/>
                  <a:pt x="11737" y="9928"/>
                  <a:pt x="14237" y="6082"/>
                </a:cubicBezTo>
                <a:cubicBezTo>
                  <a:pt x="17901" y="445"/>
                  <a:pt x="26769" y="-175"/>
                  <a:pt x="33488" y="66"/>
                </a:cubicBezTo>
              </a:path>
            </a:pathLst>
          </a:custGeom>
          <a:noFill/>
          <a:ln>
            <a:noFill/>
          </a:ln>
        </p:spPr>
      </p:sp>
      <p:pic>
        <p:nvPicPr>
          <p:cNvPr id="57" name="Google Shape;57;p14"/>
          <p:cNvPicPr preferRelativeResize="0"/>
          <p:nvPr/>
        </p:nvPicPr>
        <p:blipFill rotWithShape="1">
          <a:blip r:embed="rId3">
            <a:alphaModFix/>
          </a:blip>
          <a:srcRect b="67899" l="18883" r="0" t="0"/>
          <a:stretch/>
        </p:blipFill>
        <p:spPr>
          <a:xfrm>
            <a:off x="0" y="2451450"/>
            <a:ext cx="6802801" cy="2692049"/>
          </a:xfrm>
          <a:prstGeom prst="rect">
            <a:avLst/>
          </a:prstGeom>
          <a:noFill/>
          <a:ln>
            <a:noFill/>
          </a:ln>
        </p:spPr>
      </p:pic>
      <p:sp>
        <p:nvSpPr>
          <p:cNvPr id="58" name="Google Shape;58;p14"/>
          <p:cNvSpPr txBox="1"/>
          <p:nvPr>
            <p:ph type="title"/>
          </p:nvPr>
        </p:nvSpPr>
        <p:spPr>
          <a:xfrm>
            <a:off x="1230200" y="1565531"/>
            <a:ext cx="6683700" cy="17265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None/>
              <a:defRPr sz="5400"/>
            </a:lvl1pPr>
            <a:lvl2pPr lvl="1" algn="ctr">
              <a:lnSpc>
                <a:spcPct val="115000"/>
              </a:lnSpc>
              <a:spcBef>
                <a:spcPts val="0"/>
              </a:spcBef>
              <a:spcAft>
                <a:spcPts val="0"/>
              </a:spcAft>
              <a:buNone/>
              <a:defRPr sz="4800">
                <a:latin typeface="Poppins SemiBold"/>
                <a:ea typeface="Poppins SemiBold"/>
                <a:cs typeface="Poppins SemiBold"/>
                <a:sym typeface="Poppins SemiBold"/>
              </a:defRPr>
            </a:lvl2pPr>
            <a:lvl3pPr lvl="2" algn="ctr">
              <a:lnSpc>
                <a:spcPct val="115000"/>
              </a:lnSpc>
              <a:spcBef>
                <a:spcPts val="0"/>
              </a:spcBef>
              <a:spcAft>
                <a:spcPts val="0"/>
              </a:spcAft>
              <a:buNone/>
              <a:defRPr sz="4800">
                <a:latin typeface="Poppins SemiBold"/>
                <a:ea typeface="Poppins SemiBold"/>
                <a:cs typeface="Poppins SemiBold"/>
                <a:sym typeface="Poppins SemiBold"/>
              </a:defRPr>
            </a:lvl3pPr>
            <a:lvl4pPr lvl="3" algn="ctr">
              <a:lnSpc>
                <a:spcPct val="115000"/>
              </a:lnSpc>
              <a:spcBef>
                <a:spcPts val="0"/>
              </a:spcBef>
              <a:spcAft>
                <a:spcPts val="0"/>
              </a:spcAft>
              <a:buNone/>
              <a:defRPr sz="4800">
                <a:latin typeface="Poppins SemiBold"/>
                <a:ea typeface="Poppins SemiBold"/>
                <a:cs typeface="Poppins SemiBold"/>
                <a:sym typeface="Poppins SemiBold"/>
              </a:defRPr>
            </a:lvl4pPr>
            <a:lvl5pPr lvl="4" algn="ctr">
              <a:lnSpc>
                <a:spcPct val="115000"/>
              </a:lnSpc>
              <a:spcBef>
                <a:spcPts val="0"/>
              </a:spcBef>
              <a:spcAft>
                <a:spcPts val="0"/>
              </a:spcAft>
              <a:buNone/>
              <a:defRPr sz="4800">
                <a:latin typeface="Poppins SemiBold"/>
                <a:ea typeface="Poppins SemiBold"/>
                <a:cs typeface="Poppins SemiBold"/>
                <a:sym typeface="Poppins SemiBold"/>
              </a:defRPr>
            </a:lvl5pPr>
            <a:lvl6pPr lvl="5" algn="ctr">
              <a:lnSpc>
                <a:spcPct val="115000"/>
              </a:lnSpc>
              <a:spcBef>
                <a:spcPts val="0"/>
              </a:spcBef>
              <a:spcAft>
                <a:spcPts val="0"/>
              </a:spcAft>
              <a:buNone/>
              <a:defRPr sz="4800">
                <a:latin typeface="Poppins SemiBold"/>
                <a:ea typeface="Poppins SemiBold"/>
                <a:cs typeface="Poppins SemiBold"/>
                <a:sym typeface="Poppins SemiBold"/>
              </a:defRPr>
            </a:lvl6pPr>
            <a:lvl7pPr lvl="6" algn="ctr">
              <a:lnSpc>
                <a:spcPct val="115000"/>
              </a:lnSpc>
              <a:spcBef>
                <a:spcPts val="0"/>
              </a:spcBef>
              <a:spcAft>
                <a:spcPts val="0"/>
              </a:spcAft>
              <a:buNone/>
              <a:defRPr sz="4800">
                <a:latin typeface="Poppins SemiBold"/>
                <a:ea typeface="Poppins SemiBold"/>
                <a:cs typeface="Poppins SemiBold"/>
                <a:sym typeface="Poppins SemiBold"/>
              </a:defRPr>
            </a:lvl7pPr>
            <a:lvl8pPr lvl="7" algn="ctr">
              <a:lnSpc>
                <a:spcPct val="115000"/>
              </a:lnSpc>
              <a:spcBef>
                <a:spcPts val="0"/>
              </a:spcBef>
              <a:spcAft>
                <a:spcPts val="0"/>
              </a:spcAft>
              <a:buNone/>
              <a:defRPr sz="4800">
                <a:latin typeface="Poppins SemiBold"/>
                <a:ea typeface="Poppins SemiBold"/>
                <a:cs typeface="Poppins SemiBold"/>
                <a:sym typeface="Poppins SemiBold"/>
              </a:defRPr>
            </a:lvl8pPr>
            <a:lvl9pPr lvl="8" algn="ctr">
              <a:lnSpc>
                <a:spcPct val="115000"/>
              </a:lnSpc>
              <a:spcBef>
                <a:spcPts val="0"/>
              </a:spcBef>
              <a:spcAft>
                <a:spcPts val="0"/>
              </a:spcAft>
              <a:buNone/>
              <a:defRPr sz="4800">
                <a:latin typeface="Poppins SemiBold"/>
                <a:ea typeface="Poppins SemiBold"/>
                <a:cs typeface="Poppins SemiBold"/>
                <a:sym typeface="Poppins SemiBold"/>
              </a:defRPr>
            </a:lvl9pPr>
          </a:lstStyle>
          <a:p/>
        </p:txBody>
      </p:sp>
      <p:sp>
        <p:nvSpPr>
          <p:cNvPr id="59" name="Google Shape;59;p14"/>
          <p:cNvSpPr txBox="1"/>
          <p:nvPr>
            <p:ph idx="1" type="subTitle"/>
          </p:nvPr>
        </p:nvSpPr>
        <p:spPr>
          <a:xfrm>
            <a:off x="2423700" y="1121975"/>
            <a:ext cx="4346700" cy="452700"/>
          </a:xfrm>
          <a:prstGeom prst="rect">
            <a:avLst/>
          </a:prstGeom>
        </p:spPr>
        <p:txBody>
          <a:bodyPr anchorCtr="0" anchor="b" bIns="91425" lIns="91425" spcFirstLastPara="1" rIns="91425" wrap="square" tIns="91425">
            <a:noAutofit/>
          </a:bodyPr>
          <a:lstStyle>
            <a:lvl1pPr lvl="0" algn="ctr">
              <a:spcBef>
                <a:spcPts val="0"/>
              </a:spcBef>
              <a:spcAft>
                <a:spcPts val="0"/>
              </a:spcAft>
              <a:buSzPts val="1600"/>
              <a:buFont typeface="Nunito Sans"/>
              <a:buNone/>
              <a:defRPr>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60" name="Google Shape;60;p14"/>
          <p:cNvSpPr/>
          <p:nvPr/>
        </p:nvSpPr>
        <p:spPr>
          <a:xfrm>
            <a:off x="4453700" y="0"/>
            <a:ext cx="4698208" cy="5143488"/>
          </a:xfrm>
          <a:custGeom>
            <a:rect b="b" l="l" r="r" t="t"/>
            <a:pathLst>
              <a:path extrusionOk="0" h="160734" w="146819">
                <a:moveTo>
                  <a:pt x="0" y="0"/>
                </a:moveTo>
                <a:lnTo>
                  <a:pt x="1600" y="1079"/>
                </a:lnTo>
                <a:lnTo>
                  <a:pt x="3200" y="2121"/>
                </a:lnTo>
                <a:lnTo>
                  <a:pt x="4800" y="3088"/>
                </a:lnTo>
                <a:lnTo>
                  <a:pt x="6362" y="4056"/>
                </a:lnTo>
                <a:lnTo>
                  <a:pt x="9376" y="5804"/>
                </a:lnTo>
                <a:lnTo>
                  <a:pt x="12204" y="7367"/>
                </a:lnTo>
                <a:lnTo>
                  <a:pt x="15292" y="9004"/>
                </a:lnTo>
                <a:lnTo>
                  <a:pt x="18306" y="10530"/>
                </a:lnTo>
                <a:lnTo>
                  <a:pt x="21282" y="11981"/>
                </a:lnTo>
                <a:lnTo>
                  <a:pt x="24222" y="13320"/>
                </a:lnTo>
                <a:lnTo>
                  <a:pt x="27087" y="14622"/>
                </a:lnTo>
                <a:lnTo>
                  <a:pt x="29915" y="15813"/>
                </a:lnTo>
                <a:lnTo>
                  <a:pt x="32705" y="16929"/>
                </a:lnTo>
                <a:lnTo>
                  <a:pt x="35496" y="17934"/>
                </a:lnTo>
                <a:lnTo>
                  <a:pt x="38733" y="19087"/>
                </a:lnTo>
                <a:lnTo>
                  <a:pt x="40332" y="19608"/>
                </a:lnTo>
                <a:lnTo>
                  <a:pt x="41932" y="20092"/>
                </a:lnTo>
                <a:lnTo>
                  <a:pt x="43495" y="20538"/>
                </a:lnTo>
                <a:lnTo>
                  <a:pt x="45058" y="20985"/>
                </a:lnTo>
                <a:lnTo>
                  <a:pt x="46620" y="21394"/>
                </a:lnTo>
                <a:lnTo>
                  <a:pt x="48183" y="21803"/>
                </a:lnTo>
                <a:lnTo>
                  <a:pt x="49709" y="22138"/>
                </a:lnTo>
                <a:lnTo>
                  <a:pt x="51271" y="22473"/>
                </a:lnTo>
                <a:lnTo>
                  <a:pt x="52797" y="22771"/>
                </a:lnTo>
                <a:lnTo>
                  <a:pt x="54322" y="23068"/>
                </a:lnTo>
                <a:lnTo>
                  <a:pt x="55811" y="23292"/>
                </a:lnTo>
                <a:lnTo>
                  <a:pt x="57336" y="23515"/>
                </a:lnTo>
                <a:lnTo>
                  <a:pt x="58824" y="23738"/>
                </a:lnTo>
                <a:lnTo>
                  <a:pt x="60350" y="23887"/>
                </a:lnTo>
                <a:lnTo>
                  <a:pt x="64591" y="24185"/>
                </a:lnTo>
                <a:lnTo>
                  <a:pt x="68759" y="24371"/>
                </a:lnTo>
                <a:lnTo>
                  <a:pt x="72926" y="24482"/>
                </a:lnTo>
                <a:lnTo>
                  <a:pt x="77019" y="24519"/>
                </a:lnTo>
                <a:lnTo>
                  <a:pt x="80070" y="24519"/>
                </a:lnTo>
                <a:lnTo>
                  <a:pt x="83121" y="24445"/>
                </a:lnTo>
                <a:lnTo>
                  <a:pt x="86134" y="24333"/>
                </a:lnTo>
                <a:lnTo>
                  <a:pt x="89111" y="24185"/>
                </a:lnTo>
                <a:lnTo>
                  <a:pt x="92087" y="23961"/>
                </a:lnTo>
                <a:lnTo>
                  <a:pt x="94990" y="23738"/>
                </a:lnTo>
                <a:lnTo>
                  <a:pt x="97929" y="23440"/>
                </a:lnTo>
                <a:lnTo>
                  <a:pt x="100794" y="23106"/>
                </a:lnTo>
                <a:lnTo>
                  <a:pt x="103659" y="22733"/>
                </a:lnTo>
                <a:lnTo>
                  <a:pt x="106487" y="22324"/>
                </a:lnTo>
                <a:lnTo>
                  <a:pt x="109314" y="21878"/>
                </a:lnTo>
                <a:lnTo>
                  <a:pt x="112068" y="21357"/>
                </a:lnTo>
                <a:lnTo>
                  <a:pt x="114821" y="20836"/>
                </a:lnTo>
                <a:lnTo>
                  <a:pt x="117574" y="20241"/>
                </a:lnTo>
                <a:lnTo>
                  <a:pt x="120253" y="19608"/>
                </a:lnTo>
                <a:lnTo>
                  <a:pt x="122932" y="18938"/>
                </a:lnTo>
                <a:lnTo>
                  <a:pt x="124978" y="18380"/>
                </a:lnTo>
                <a:lnTo>
                  <a:pt x="127062" y="17785"/>
                </a:lnTo>
                <a:lnTo>
                  <a:pt x="129108" y="17152"/>
                </a:lnTo>
                <a:lnTo>
                  <a:pt x="131118" y="16520"/>
                </a:lnTo>
                <a:lnTo>
                  <a:pt x="131973" y="18678"/>
                </a:lnTo>
                <a:lnTo>
                  <a:pt x="132755" y="20873"/>
                </a:lnTo>
                <a:lnTo>
                  <a:pt x="133462" y="23106"/>
                </a:lnTo>
                <a:lnTo>
                  <a:pt x="134131" y="25338"/>
                </a:lnTo>
                <a:lnTo>
                  <a:pt x="134764" y="27608"/>
                </a:lnTo>
                <a:lnTo>
                  <a:pt x="135322" y="29914"/>
                </a:lnTo>
                <a:lnTo>
                  <a:pt x="135843" y="32258"/>
                </a:lnTo>
                <a:lnTo>
                  <a:pt x="136289" y="34602"/>
                </a:lnTo>
                <a:lnTo>
                  <a:pt x="136550" y="36128"/>
                </a:lnTo>
                <a:lnTo>
                  <a:pt x="136810" y="37691"/>
                </a:lnTo>
                <a:lnTo>
                  <a:pt x="137034" y="39291"/>
                </a:lnTo>
                <a:lnTo>
                  <a:pt x="137220" y="40890"/>
                </a:lnTo>
                <a:lnTo>
                  <a:pt x="137406" y="42490"/>
                </a:lnTo>
                <a:lnTo>
                  <a:pt x="137554" y="44090"/>
                </a:lnTo>
                <a:lnTo>
                  <a:pt x="137666" y="45727"/>
                </a:lnTo>
                <a:lnTo>
                  <a:pt x="137778" y="47364"/>
                </a:lnTo>
                <a:lnTo>
                  <a:pt x="137852" y="49002"/>
                </a:lnTo>
                <a:lnTo>
                  <a:pt x="137889" y="50639"/>
                </a:lnTo>
                <a:lnTo>
                  <a:pt x="137927" y="52313"/>
                </a:lnTo>
                <a:lnTo>
                  <a:pt x="137964" y="54024"/>
                </a:lnTo>
                <a:lnTo>
                  <a:pt x="137927" y="55699"/>
                </a:lnTo>
                <a:lnTo>
                  <a:pt x="137889" y="57410"/>
                </a:lnTo>
                <a:lnTo>
                  <a:pt x="137852" y="59122"/>
                </a:lnTo>
                <a:lnTo>
                  <a:pt x="137778" y="60833"/>
                </a:lnTo>
                <a:lnTo>
                  <a:pt x="137666" y="62582"/>
                </a:lnTo>
                <a:lnTo>
                  <a:pt x="137517" y="64331"/>
                </a:lnTo>
                <a:lnTo>
                  <a:pt x="137182" y="67865"/>
                </a:lnTo>
                <a:lnTo>
                  <a:pt x="136773" y="71400"/>
                </a:lnTo>
                <a:lnTo>
                  <a:pt x="136252" y="75009"/>
                </a:lnTo>
                <a:lnTo>
                  <a:pt x="135657" y="78655"/>
                </a:lnTo>
                <a:lnTo>
                  <a:pt x="134950" y="82339"/>
                </a:lnTo>
                <a:lnTo>
                  <a:pt x="134169" y="86060"/>
                </a:lnTo>
                <a:lnTo>
                  <a:pt x="133276" y="89818"/>
                </a:lnTo>
                <a:lnTo>
                  <a:pt x="132494" y="92869"/>
                </a:lnTo>
                <a:lnTo>
                  <a:pt x="131676" y="95920"/>
                </a:lnTo>
                <a:lnTo>
                  <a:pt x="130783" y="99008"/>
                </a:lnTo>
                <a:lnTo>
                  <a:pt x="129853" y="102133"/>
                </a:lnTo>
                <a:lnTo>
                  <a:pt x="128811" y="105258"/>
                </a:lnTo>
                <a:lnTo>
                  <a:pt x="127769" y="108384"/>
                </a:lnTo>
                <a:lnTo>
                  <a:pt x="126653" y="111546"/>
                </a:lnTo>
                <a:lnTo>
                  <a:pt x="125462" y="114746"/>
                </a:lnTo>
                <a:lnTo>
                  <a:pt x="124197" y="117946"/>
                </a:lnTo>
                <a:lnTo>
                  <a:pt x="122932" y="121183"/>
                </a:lnTo>
                <a:lnTo>
                  <a:pt x="121555" y="124420"/>
                </a:lnTo>
                <a:lnTo>
                  <a:pt x="120142" y="127657"/>
                </a:lnTo>
                <a:lnTo>
                  <a:pt x="118691" y="130931"/>
                </a:lnTo>
                <a:lnTo>
                  <a:pt x="117165" y="134243"/>
                </a:lnTo>
                <a:lnTo>
                  <a:pt x="115602" y="137517"/>
                </a:lnTo>
                <a:lnTo>
                  <a:pt x="113965" y="140865"/>
                </a:lnTo>
                <a:lnTo>
                  <a:pt x="112626" y="143507"/>
                </a:lnTo>
                <a:lnTo>
                  <a:pt x="111249" y="146149"/>
                </a:lnTo>
                <a:lnTo>
                  <a:pt x="109910" y="148716"/>
                </a:lnTo>
                <a:lnTo>
                  <a:pt x="108533" y="151209"/>
                </a:lnTo>
                <a:lnTo>
                  <a:pt x="107194" y="153665"/>
                </a:lnTo>
                <a:lnTo>
                  <a:pt x="105817" y="156083"/>
                </a:lnTo>
                <a:lnTo>
                  <a:pt x="103138" y="160734"/>
                </a:lnTo>
                <a:lnTo>
                  <a:pt x="103845" y="160734"/>
                </a:lnTo>
                <a:lnTo>
                  <a:pt x="106487" y="156158"/>
                </a:lnTo>
                <a:lnTo>
                  <a:pt x="107826" y="153776"/>
                </a:lnTo>
                <a:lnTo>
                  <a:pt x="109165" y="151358"/>
                </a:lnTo>
                <a:lnTo>
                  <a:pt x="110505" y="148865"/>
                </a:lnTo>
                <a:lnTo>
                  <a:pt x="111844" y="146335"/>
                </a:lnTo>
                <a:lnTo>
                  <a:pt x="113147" y="143768"/>
                </a:lnTo>
                <a:lnTo>
                  <a:pt x="114486" y="141126"/>
                </a:lnTo>
                <a:lnTo>
                  <a:pt x="116123" y="137815"/>
                </a:lnTo>
                <a:lnTo>
                  <a:pt x="117686" y="134503"/>
                </a:lnTo>
                <a:lnTo>
                  <a:pt x="119211" y="131192"/>
                </a:lnTo>
                <a:lnTo>
                  <a:pt x="120700" y="127917"/>
                </a:lnTo>
                <a:lnTo>
                  <a:pt x="122114" y="124643"/>
                </a:lnTo>
                <a:lnTo>
                  <a:pt x="123453" y="121406"/>
                </a:lnTo>
                <a:lnTo>
                  <a:pt x="124755" y="118169"/>
                </a:lnTo>
                <a:lnTo>
                  <a:pt x="126020" y="114969"/>
                </a:lnTo>
                <a:lnTo>
                  <a:pt x="127211" y="111770"/>
                </a:lnTo>
                <a:lnTo>
                  <a:pt x="128327" y="108607"/>
                </a:lnTo>
                <a:lnTo>
                  <a:pt x="129406" y="105444"/>
                </a:lnTo>
                <a:lnTo>
                  <a:pt x="130411" y="102282"/>
                </a:lnTo>
                <a:lnTo>
                  <a:pt x="131341" y="99194"/>
                </a:lnTo>
                <a:lnTo>
                  <a:pt x="132234" y="96106"/>
                </a:lnTo>
                <a:lnTo>
                  <a:pt x="133090" y="93017"/>
                </a:lnTo>
                <a:lnTo>
                  <a:pt x="133871" y="89966"/>
                </a:lnTo>
                <a:lnTo>
                  <a:pt x="134764" y="86208"/>
                </a:lnTo>
                <a:lnTo>
                  <a:pt x="135545" y="82451"/>
                </a:lnTo>
                <a:lnTo>
                  <a:pt x="136252" y="78767"/>
                </a:lnTo>
                <a:lnTo>
                  <a:pt x="136848" y="75121"/>
                </a:lnTo>
                <a:lnTo>
                  <a:pt x="137368" y="71475"/>
                </a:lnTo>
                <a:lnTo>
                  <a:pt x="137778" y="67903"/>
                </a:lnTo>
                <a:lnTo>
                  <a:pt x="138113" y="64368"/>
                </a:lnTo>
                <a:lnTo>
                  <a:pt x="138261" y="62619"/>
                </a:lnTo>
                <a:lnTo>
                  <a:pt x="138373" y="60871"/>
                </a:lnTo>
                <a:lnTo>
                  <a:pt x="138447" y="59122"/>
                </a:lnTo>
                <a:lnTo>
                  <a:pt x="138485" y="57410"/>
                </a:lnTo>
                <a:lnTo>
                  <a:pt x="138522" y="55699"/>
                </a:lnTo>
                <a:lnTo>
                  <a:pt x="138559" y="53987"/>
                </a:lnTo>
                <a:lnTo>
                  <a:pt x="138522" y="52313"/>
                </a:lnTo>
                <a:lnTo>
                  <a:pt x="138485" y="50639"/>
                </a:lnTo>
                <a:lnTo>
                  <a:pt x="138447" y="48964"/>
                </a:lnTo>
                <a:lnTo>
                  <a:pt x="138373" y="47327"/>
                </a:lnTo>
                <a:lnTo>
                  <a:pt x="138261" y="45653"/>
                </a:lnTo>
                <a:lnTo>
                  <a:pt x="138113" y="44016"/>
                </a:lnTo>
                <a:lnTo>
                  <a:pt x="137964" y="42416"/>
                </a:lnTo>
                <a:lnTo>
                  <a:pt x="137815" y="40816"/>
                </a:lnTo>
                <a:lnTo>
                  <a:pt x="137592" y="39216"/>
                </a:lnTo>
                <a:lnTo>
                  <a:pt x="137368" y="37616"/>
                </a:lnTo>
                <a:lnTo>
                  <a:pt x="137145" y="36054"/>
                </a:lnTo>
                <a:lnTo>
                  <a:pt x="136885" y="34491"/>
                </a:lnTo>
                <a:lnTo>
                  <a:pt x="136401" y="32110"/>
                </a:lnTo>
                <a:lnTo>
                  <a:pt x="135917" y="29803"/>
                </a:lnTo>
                <a:lnTo>
                  <a:pt x="135359" y="27496"/>
                </a:lnTo>
                <a:lnTo>
                  <a:pt x="134727" y="25189"/>
                </a:lnTo>
                <a:lnTo>
                  <a:pt x="134057" y="22957"/>
                </a:lnTo>
                <a:lnTo>
                  <a:pt x="133313" y="20724"/>
                </a:lnTo>
                <a:lnTo>
                  <a:pt x="132532" y="18492"/>
                </a:lnTo>
                <a:lnTo>
                  <a:pt x="131676" y="16334"/>
                </a:lnTo>
                <a:lnTo>
                  <a:pt x="133648" y="15664"/>
                </a:lnTo>
                <a:lnTo>
                  <a:pt x="135545" y="14994"/>
                </a:lnTo>
                <a:lnTo>
                  <a:pt x="137480" y="14287"/>
                </a:lnTo>
                <a:lnTo>
                  <a:pt x="139378" y="13581"/>
                </a:lnTo>
                <a:lnTo>
                  <a:pt x="141238" y="12836"/>
                </a:lnTo>
                <a:lnTo>
                  <a:pt x="143136" y="12055"/>
                </a:lnTo>
                <a:lnTo>
                  <a:pt x="144996" y="11236"/>
                </a:lnTo>
                <a:lnTo>
                  <a:pt x="146819" y="10418"/>
                </a:lnTo>
                <a:lnTo>
                  <a:pt x="146819" y="9785"/>
                </a:lnTo>
                <a:lnTo>
                  <a:pt x="144959" y="10604"/>
                </a:lnTo>
                <a:lnTo>
                  <a:pt x="143061" y="11423"/>
                </a:lnTo>
                <a:lnTo>
                  <a:pt x="141164" y="12204"/>
                </a:lnTo>
                <a:lnTo>
                  <a:pt x="139266" y="12985"/>
                </a:lnTo>
                <a:lnTo>
                  <a:pt x="137331" y="13729"/>
                </a:lnTo>
                <a:lnTo>
                  <a:pt x="135396" y="14436"/>
                </a:lnTo>
                <a:lnTo>
                  <a:pt x="133424" y="15106"/>
                </a:lnTo>
                <a:lnTo>
                  <a:pt x="131453" y="15776"/>
                </a:lnTo>
                <a:lnTo>
                  <a:pt x="130597" y="13729"/>
                </a:lnTo>
                <a:lnTo>
                  <a:pt x="129667" y="11683"/>
                </a:lnTo>
                <a:lnTo>
                  <a:pt x="128699" y="9674"/>
                </a:lnTo>
                <a:lnTo>
                  <a:pt x="127695" y="7665"/>
                </a:lnTo>
                <a:lnTo>
                  <a:pt x="126616" y="5730"/>
                </a:lnTo>
                <a:lnTo>
                  <a:pt x="125499" y="3795"/>
                </a:lnTo>
                <a:lnTo>
                  <a:pt x="124309" y="1860"/>
                </a:lnTo>
                <a:lnTo>
                  <a:pt x="123081" y="0"/>
                </a:lnTo>
                <a:lnTo>
                  <a:pt x="122374" y="0"/>
                </a:lnTo>
                <a:lnTo>
                  <a:pt x="123639" y="1898"/>
                </a:lnTo>
                <a:lnTo>
                  <a:pt x="124830" y="3832"/>
                </a:lnTo>
                <a:lnTo>
                  <a:pt x="125946" y="5767"/>
                </a:lnTo>
                <a:lnTo>
                  <a:pt x="127062" y="7739"/>
                </a:lnTo>
                <a:lnTo>
                  <a:pt x="128104" y="9785"/>
                </a:lnTo>
                <a:lnTo>
                  <a:pt x="129071" y="11795"/>
                </a:lnTo>
                <a:lnTo>
                  <a:pt x="130001" y="13878"/>
                </a:lnTo>
                <a:lnTo>
                  <a:pt x="130894" y="15962"/>
                </a:lnTo>
                <a:lnTo>
                  <a:pt x="128885" y="16594"/>
                </a:lnTo>
                <a:lnTo>
                  <a:pt x="126876" y="17227"/>
                </a:lnTo>
                <a:lnTo>
                  <a:pt x="124830" y="17785"/>
                </a:lnTo>
                <a:lnTo>
                  <a:pt x="122783" y="18343"/>
                </a:lnTo>
                <a:lnTo>
                  <a:pt x="119211" y="19236"/>
                </a:lnTo>
                <a:lnTo>
                  <a:pt x="115602" y="20055"/>
                </a:lnTo>
                <a:lnTo>
                  <a:pt x="111956" y="20799"/>
                </a:lnTo>
                <a:lnTo>
                  <a:pt x="108273" y="21431"/>
                </a:lnTo>
                <a:lnTo>
                  <a:pt x="104515" y="22027"/>
                </a:lnTo>
                <a:lnTo>
                  <a:pt x="100719" y="22547"/>
                </a:lnTo>
                <a:lnTo>
                  <a:pt x="96887" y="22957"/>
                </a:lnTo>
                <a:lnTo>
                  <a:pt x="93018" y="23292"/>
                </a:lnTo>
                <a:lnTo>
                  <a:pt x="89074" y="23589"/>
                </a:lnTo>
                <a:lnTo>
                  <a:pt x="85093" y="23775"/>
                </a:lnTo>
                <a:lnTo>
                  <a:pt x="81074" y="23887"/>
                </a:lnTo>
                <a:lnTo>
                  <a:pt x="77019" y="23924"/>
                </a:lnTo>
                <a:lnTo>
                  <a:pt x="72926" y="23887"/>
                </a:lnTo>
                <a:lnTo>
                  <a:pt x="68796" y="23775"/>
                </a:lnTo>
                <a:lnTo>
                  <a:pt x="64629" y="23589"/>
                </a:lnTo>
                <a:lnTo>
                  <a:pt x="60387" y="23292"/>
                </a:lnTo>
                <a:lnTo>
                  <a:pt x="57634" y="22957"/>
                </a:lnTo>
                <a:lnTo>
                  <a:pt x="54880" y="22547"/>
                </a:lnTo>
                <a:lnTo>
                  <a:pt x="52090" y="22027"/>
                </a:lnTo>
                <a:lnTo>
                  <a:pt x="49262" y="21431"/>
                </a:lnTo>
                <a:lnTo>
                  <a:pt x="46434" y="20761"/>
                </a:lnTo>
                <a:lnTo>
                  <a:pt x="43569" y="19980"/>
                </a:lnTo>
                <a:lnTo>
                  <a:pt x="40667" y="19087"/>
                </a:lnTo>
                <a:lnTo>
                  <a:pt x="37728" y="18120"/>
                </a:lnTo>
                <a:lnTo>
                  <a:pt x="34714" y="17041"/>
                </a:lnTo>
                <a:lnTo>
                  <a:pt x="31700" y="15887"/>
                </a:lnTo>
                <a:lnTo>
                  <a:pt x="28649" y="14622"/>
                </a:lnTo>
                <a:lnTo>
                  <a:pt x="25524" y="13283"/>
                </a:lnTo>
                <a:lnTo>
                  <a:pt x="22324" y="11832"/>
                </a:lnTo>
                <a:lnTo>
                  <a:pt x="19124" y="10269"/>
                </a:lnTo>
                <a:lnTo>
                  <a:pt x="15813" y="8595"/>
                </a:lnTo>
                <a:lnTo>
                  <a:pt x="12464" y="6846"/>
                </a:lnTo>
                <a:lnTo>
                  <a:pt x="9823" y="5358"/>
                </a:lnTo>
                <a:lnTo>
                  <a:pt x="6995" y="3721"/>
                </a:lnTo>
                <a:lnTo>
                  <a:pt x="5544" y="2865"/>
                </a:lnTo>
                <a:lnTo>
                  <a:pt x="4056" y="1935"/>
                </a:lnTo>
                <a:lnTo>
                  <a:pt x="2567" y="1005"/>
                </a:lnTo>
                <a:lnTo>
                  <a:pt x="10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pic>
        <p:nvPicPr>
          <p:cNvPr id="61" name="Google Shape;61;p14"/>
          <p:cNvPicPr preferRelativeResize="0"/>
          <p:nvPr/>
        </p:nvPicPr>
        <p:blipFill rotWithShape="1">
          <a:blip r:embed="rId4">
            <a:alphaModFix/>
          </a:blip>
          <a:srcRect b="0" l="55738" r="0" t="39434"/>
          <a:stretch/>
        </p:blipFill>
        <p:spPr>
          <a:xfrm>
            <a:off x="0" y="0"/>
            <a:ext cx="3589874" cy="4912326"/>
          </a:xfrm>
          <a:prstGeom prst="rect">
            <a:avLst/>
          </a:prstGeom>
          <a:noFill/>
          <a:ln>
            <a:noFill/>
          </a:ln>
        </p:spPr>
      </p:pic>
      <p:pic>
        <p:nvPicPr>
          <p:cNvPr id="62" name="Google Shape;62;p14"/>
          <p:cNvPicPr preferRelativeResize="0"/>
          <p:nvPr/>
        </p:nvPicPr>
        <p:blipFill rotWithShape="1">
          <a:blip r:embed="rId2">
            <a:alphaModFix/>
          </a:blip>
          <a:srcRect b="0" l="0" r="0" t="53791"/>
          <a:stretch/>
        </p:blipFill>
        <p:spPr>
          <a:xfrm>
            <a:off x="661926" y="0"/>
            <a:ext cx="4236652" cy="2376699"/>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 Alt 2">
  <p:cSld name="CUSTOM">
    <p:spTree>
      <p:nvGrpSpPr>
        <p:cNvPr id="63" name="Shape 63"/>
        <p:cNvGrpSpPr/>
        <p:nvPr/>
      </p:nvGrpSpPr>
      <p:grpSpPr>
        <a:xfrm>
          <a:off x="0" y="0"/>
          <a:ext cx="0" cy="0"/>
          <a:chOff x="0" y="0"/>
          <a:chExt cx="0" cy="0"/>
        </a:xfrm>
      </p:grpSpPr>
      <p:pic>
        <p:nvPicPr>
          <p:cNvPr id="64" name="Google Shape;64;p15"/>
          <p:cNvPicPr preferRelativeResize="0"/>
          <p:nvPr/>
        </p:nvPicPr>
        <p:blipFill rotWithShape="1">
          <a:blip r:embed="rId2">
            <a:alphaModFix/>
          </a:blip>
          <a:srcRect b="0" l="535" r="33361" t="71891"/>
          <a:stretch/>
        </p:blipFill>
        <p:spPr>
          <a:xfrm>
            <a:off x="5624200" y="3"/>
            <a:ext cx="3519800" cy="1496699"/>
          </a:xfrm>
          <a:prstGeom prst="rect">
            <a:avLst/>
          </a:prstGeom>
          <a:noFill/>
          <a:ln>
            <a:noFill/>
          </a:ln>
        </p:spPr>
      </p:pic>
      <p:sp>
        <p:nvSpPr>
          <p:cNvPr id="65" name="Google Shape;65;p15"/>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Clr>
                <a:schemeClr val="dk1"/>
              </a:buClr>
              <a:buSzPts val="1400"/>
              <a:buNone/>
              <a:defRPr/>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Clr>
                <a:schemeClr val="dk1"/>
              </a:buClr>
              <a:buSzPts val="1400"/>
              <a:buNone/>
              <a:defRPr/>
            </a:lvl5pPr>
            <a:lvl6pPr lvl="5">
              <a:spcBef>
                <a:spcPts val="0"/>
              </a:spcBef>
              <a:spcAft>
                <a:spcPts val="0"/>
              </a:spcAft>
              <a:buClr>
                <a:schemeClr val="dk1"/>
              </a:buClr>
              <a:buSzPts val="1400"/>
              <a:buNone/>
              <a:defRPr/>
            </a:lvl6pPr>
            <a:lvl7pPr lvl="6">
              <a:spcBef>
                <a:spcPts val="0"/>
              </a:spcBef>
              <a:spcAft>
                <a:spcPts val="0"/>
              </a:spcAft>
              <a:buClr>
                <a:schemeClr val="dk1"/>
              </a:buClr>
              <a:buSzPts val="1400"/>
              <a:buNone/>
              <a:defRPr/>
            </a:lvl7pPr>
            <a:lvl8pPr lvl="7">
              <a:spcBef>
                <a:spcPts val="0"/>
              </a:spcBef>
              <a:spcAft>
                <a:spcPts val="0"/>
              </a:spcAft>
              <a:buClr>
                <a:schemeClr val="dk1"/>
              </a:buClr>
              <a:buSzPts val="1400"/>
              <a:buNone/>
              <a:defRPr/>
            </a:lvl8pPr>
            <a:lvl9pPr lvl="8">
              <a:spcBef>
                <a:spcPts val="0"/>
              </a:spcBef>
              <a:spcAft>
                <a:spcPts val="0"/>
              </a:spcAft>
              <a:buClr>
                <a:schemeClr val="dk1"/>
              </a:buClr>
              <a:buSzPts val="1400"/>
              <a:buNone/>
              <a:defRPr/>
            </a:lvl9pPr>
          </a:lstStyle>
          <a:p/>
        </p:txBody>
      </p:sp>
      <p:sp>
        <p:nvSpPr>
          <p:cNvPr id="66" name="Google Shape;66;p15"/>
          <p:cNvSpPr txBox="1"/>
          <p:nvPr>
            <p:ph idx="1" type="body"/>
          </p:nvPr>
        </p:nvSpPr>
        <p:spPr>
          <a:xfrm>
            <a:off x="228600" y="1637275"/>
            <a:ext cx="3351600" cy="3046500"/>
          </a:xfrm>
          <a:prstGeom prst="rect">
            <a:avLst/>
          </a:prstGeom>
        </p:spPr>
        <p:txBody>
          <a:bodyPr anchorCtr="0" anchor="t" bIns="91425" lIns="91425" spcFirstLastPara="1" rIns="91425" wrap="square" tIns="91425">
            <a:noAutofit/>
          </a:bodyPr>
          <a:lstStyle>
            <a:lvl1pPr indent="-330200" lvl="0" marL="457200">
              <a:lnSpc>
                <a:spcPct val="100000"/>
              </a:lnSpc>
              <a:spcBef>
                <a:spcPts val="0"/>
              </a:spcBef>
              <a:spcAft>
                <a:spcPts val="0"/>
              </a:spcAft>
              <a:buSzPts val="1600"/>
              <a:buFont typeface="Nunito Sans"/>
              <a:buChar char="●"/>
              <a:defRPr sz="1600"/>
            </a:lvl1pPr>
            <a:lvl2pPr indent="-330200" lvl="1" marL="914400">
              <a:lnSpc>
                <a:spcPct val="100000"/>
              </a:lnSpc>
              <a:spcBef>
                <a:spcPts val="800"/>
              </a:spcBef>
              <a:spcAft>
                <a:spcPts val="0"/>
              </a:spcAft>
              <a:buSzPts val="1600"/>
              <a:buFont typeface="Nunito Sans"/>
              <a:buChar char="○"/>
              <a:defRPr sz="1600"/>
            </a:lvl2pPr>
            <a:lvl3pPr indent="-330200" lvl="2" marL="1371600">
              <a:lnSpc>
                <a:spcPct val="100000"/>
              </a:lnSpc>
              <a:spcBef>
                <a:spcPts val="800"/>
              </a:spcBef>
              <a:spcAft>
                <a:spcPts val="0"/>
              </a:spcAft>
              <a:buSzPts val="1600"/>
              <a:buFont typeface="Nunito Sans"/>
              <a:buChar char="■"/>
              <a:defRPr sz="1600"/>
            </a:lvl3pPr>
            <a:lvl4pPr indent="-330200" lvl="3" marL="1828800">
              <a:lnSpc>
                <a:spcPct val="100000"/>
              </a:lnSpc>
              <a:spcBef>
                <a:spcPts val="800"/>
              </a:spcBef>
              <a:spcAft>
                <a:spcPts val="0"/>
              </a:spcAft>
              <a:buSzPts val="1600"/>
              <a:buFont typeface="Nunito Sans"/>
              <a:buChar char="●"/>
              <a:defRPr sz="1600"/>
            </a:lvl4pPr>
            <a:lvl5pPr indent="-330200" lvl="4" marL="2286000">
              <a:lnSpc>
                <a:spcPct val="100000"/>
              </a:lnSpc>
              <a:spcBef>
                <a:spcPts val="800"/>
              </a:spcBef>
              <a:spcAft>
                <a:spcPts val="0"/>
              </a:spcAft>
              <a:buSzPts val="1600"/>
              <a:buFont typeface="Nunito Sans"/>
              <a:buChar char="○"/>
              <a:defRPr sz="1600"/>
            </a:lvl5pPr>
            <a:lvl6pPr indent="-330200" lvl="5" marL="2743200">
              <a:lnSpc>
                <a:spcPct val="100000"/>
              </a:lnSpc>
              <a:spcBef>
                <a:spcPts val="800"/>
              </a:spcBef>
              <a:spcAft>
                <a:spcPts val="0"/>
              </a:spcAft>
              <a:buSzPts val="1600"/>
              <a:buFont typeface="Nunito Sans"/>
              <a:buChar char="■"/>
              <a:defRPr sz="1600"/>
            </a:lvl6pPr>
            <a:lvl7pPr indent="-330200" lvl="6" marL="3200400">
              <a:lnSpc>
                <a:spcPct val="100000"/>
              </a:lnSpc>
              <a:spcBef>
                <a:spcPts val="800"/>
              </a:spcBef>
              <a:spcAft>
                <a:spcPts val="0"/>
              </a:spcAft>
              <a:buSzPts val="1600"/>
              <a:buFont typeface="Nunito Sans"/>
              <a:buChar char="●"/>
              <a:defRPr sz="1600"/>
            </a:lvl7pPr>
            <a:lvl8pPr indent="-330200" lvl="7" marL="3657600">
              <a:lnSpc>
                <a:spcPct val="100000"/>
              </a:lnSpc>
              <a:spcBef>
                <a:spcPts val="800"/>
              </a:spcBef>
              <a:spcAft>
                <a:spcPts val="0"/>
              </a:spcAft>
              <a:buSzPts val="1600"/>
              <a:buFont typeface="Nunito Sans"/>
              <a:buChar char="○"/>
              <a:defRPr sz="1600"/>
            </a:lvl8pPr>
            <a:lvl9pPr indent="-330200" lvl="8" marL="4114800">
              <a:lnSpc>
                <a:spcPct val="100000"/>
              </a:lnSpc>
              <a:spcBef>
                <a:spcPts val="800"/>
              </a:spcBef>
              <a:spcAft>
                <a:spcPts val="800"/>
              </a:spcAft>
              <a:buSzPts val="1600"/>
              <a:buFont typeface="Nunito Sans"/>
              <a:buChar char="■"/>
              <a:defRPr sz="1600"/>
            </a:lvl9pPr>
          </a:lstStyle>
          <a:p/>
        </p:txBody>
      </p:sp>
      <p:sp>
        <p:nvSpPr>
          <p:cNvPr id="67" name="Google Shape;67;p15"/>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68" name="Google Shape;68;p15"/>
          <p:cNvSpPr txBox="1"/>
          <p:nvPr>
            <p:ph idx="2"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BLANK_1_1_1_1">
    <p:spTree>
      <p:nvGrpSpPr>
        <p:cNvPr id="69" name="Shape 69"/>
        <p:cNvGrpSpPr/>
        <p:nvPr/>
      </p:nvGrpSpPr>
      <p:grpSpPr>
        <a:xfrm>
          <a:off x="0" y="0"/>
          <a:ext cx="0" cy="0"/>
          <a:chOff x="0" y="0"/>
          <a:chExt cx="0" cy="0"/>
        </a:xfrm>
      </p:grpSpPr>
      <p:sp>
        <p:nvSpPr>
          <p:cNvPr id="70" name="Google Shape;70;p16"/>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71" name="Google Shape;71;p16"/>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pic>
        <p:nvPicPr>
          <p:cNvPr id="72" name="Google Shape;72;p16"/>
          <p:cNvPicPr preferRelativeResize="0"/>
          <p:nvPr/>
        </p:nvPicPr>
        <p:blipFill rotWithShape="1">
          <a:blip r:embed="rId2">
            <a:alphaModFix/>
          </a:blip>
          <a:srcRect b="0" l="535" r="33361" t="71891"/>
          <a:stretch/>
        </p:blipFill>
        <p:spPr>
          <a:xfrm>
            <a:off x="5624200" y="3"/>
            <a:ext cx="3519800" cy="1496699"/>
          </a:xfrm>
          <a:prstGeom prst="rect">
            <a:avLst/>
          </a:prstGeom>
          <a:noFill/>
          <a:ln>
            <a:noFill/>
          </a:ln>
        </p:spPr>
      </p:pic>
      <p:sp>
        <p:nvSpPr>
          <p:cNvPr id="73" name="Google Shape;73;p16"/>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p:cSld name="BLANK_1_1_1_1_2_3">
    <p:spTree>
      <p:nvGrpSpPr>
        <p:cNvPr id="74" name="Shape 74"/>
        <p:cNvGrpSpPr/>
        <p:nvPr/>
      </p:nvGrpSpPr>
      <p:grpSpPr>
        <a:xfrm>
          <a:off x="0" y="0"/>
          <a:ext cx="0" cy="0"/>
          <a:chOff x="0" y="0"/>
          <a:chExt cx="0" cy="0"/>
        </a:xfrm>
      </p:grpSpPr>
      <p:sp>
        <p:nvSpPr>
          <p:cNvPr id="75" name="Google Shape;75;p17"/>
          <p:cNvSpPr/>
          <p:nvPr/>
        </p:nvSpPr>
        <p:spPr>
          <a:xfrm>
            <a:off x="-3491" y="1985350"/>
            <a:ext cx="3736169" cy="3157918"/>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latin typeface="Nunito Sans"/>
              <a:ea typeface="Nunito Sans"/>
              <a:cs typeface="Nunito Sans"/>
              <a:sym typeface="Nunito Sans"/>
            </a:endParaRPr>
          </a:p>
        </p:txBody>
      </p:sp>
      <p:sp>
        <p:nvSpPr>
          <p:cNvPr id="76" name="Google Shape;76;p17"/>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77" name="Google Shape;77;p17"/>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78" name="Google Shape;78;p17"/>
          <p:cNvSpPr/>
          <p:nvPr>
            <p:ph idx="2" type="pic"/>
          </p:nvPr>
        </p:nvSpPr>
        <p:spPr>
          <a:xfrm>
            <a:off x="1208525" y="1164275"/>
            <a:ext cx="1115700" cy="1118100"/>
          </a:xfrm>
          <a:prstGeom prst="roundRect">
            <a:avLst>
              <a:gd fmla="val 16667" name="adj"/>
            </a:avLst>
          </a:prstGeom>
          <a:noFill/>
          <a:ln>
            <a:noFill/>
          </a:ln>
        </p:spPr>
      </p:sp>
      <p:sp>
        <p:nvSpPr>
          <p:cNvPr id="79" name="Google Shape;79;p17"/>
          <p:cNvSpPr/>
          <p:nvPr>
            <p:ph idx="3" type="pic"/>
          </p:nvPr>
        </p:nvSpPr>
        <p:spPr>
          <a:xfrm>
            <a:off x="3079163" y="1164275"/>
            <a:ext cx="1115700" cy="1118100"/>
          </a:xfrm>
          <a:prstGeom prst="roundRect">
            <a:avLst>
              <a:gd fmla="val 16667" name="adj"/>
            </a:avLst>
          </a:prstGeom>
          <a:noFill/>
          <a:ln>
            <a:noFill/>
          </a:ln>
        </p:spPr>
      </p:sp>
      <p:sp>
        <p:nvSpPr>
          <p:cNvPr id="80" name="Google Shape;80;p17"/>
          <p:cNvSpPr/>
          <p:nvPr>
            <p:ph idx="4" type="pic"/>
          </p:nvPr>
        </p:nvSpPr>
        <p:spPr>
          <a:xfrm>
            <a:off x="4949788" y="1164275"/>
            <a:ext cx="1115700" cy="1118100"/>
          </a:xfrm>
          <a:prstGeom prst="roundRect">
            <a:avLst>
              <a:gd fmla="val 16667" name="adj"/>
            </a:avLst>
          </a:prstGeom>
          <a:noFill/>
          <a:ln>
            <a:noFill/>
          </a:ln>
        </p:spPr>
      </p:sp>
      <p:sp>
        <p:nvSpPr>
          <p:cNvPr id="81" name="Google Shape;81;p17"/>
          <p:cNvSpPr/>
          <p:nvPr>
            <p:ph idx="5" type="pic"/>
          </p:nvPr>
        </p:nvSpPr>
        <p:spPr>
          <a:xfrm>
            <a:off x="6820413" y="1164275"/>
            <a:ext cx="1115700" cy="1118100"/>
          </a:xfrm>
          <a:prstGeom prst="roundRect">
            <a:avLst>
              <a:gd fmla="val 16667" name="adj"/>
            </a:avLst>
          </a:prstGeom>
          <a:noFill/>
          <a:ln>
            <a:noFill/>
          </a:ln>
        </p:spPr>
      </p:sp>
      <p:sp>
        <p:nvSpPr>
          <p:cNvPr id="82" name="Google Shape;82;p17"/>
          <p:cNvSpPr txBox="1"/>
          <p:nvPr>
            <p:ph idx="1" type="subTitle"/>
          </p:nvPr>
        </p:nvSpPr>
        <p:spPr>
          <a:xfrm>
            <a:off x="1208525"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83" name="Google Shape;83;p17"/>
          <p:cNvSpPr txBox="1"/>
          <p:nvPr>
            <p:ph idx="6" type="subTitle"/>
          </p:nvPr>
        </p:nvSpPr>
        <p:spPr>
          <a:xfrm>
            <a:off x="1208525"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84" name="Google Shape;84;p17"/>
          <p:cNvSpPr txBox="1"/>
          <p:nvPr>
            <p:ph idx="7" type="subTitle"/>
          </p:nvPr>
        </p:nvSpPr>
        <p:spPr>
          <a:xfrm>
            <a:off x="3079166"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85" name="Google Shape;85;p17"/>
          <p:cNvSpPr txBox="1"/>
          <p:nvPr>
            <p:ph idx="8" type="subTitle"/>
          </p:nvPr>
        </p:nvSpPr>
        <p:spPr>
          <a:xfrm>
            <a:off x="3079163"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86" name="Google Shape;86;p17"/>
          <p:cNvSpPr txBox="1"/>
          <p:nvPr>
            <p:ph idx="9" type="subTitle"/>
          </p:nvPr>
        </p:nvSpPr>
        <p:spPr>
          <a:xfrm>
            <a:off x="4949794"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87" name="Google Shape;87;p17"/>
          <p:cNvSpPr txBox="1"/>
          <p:nvPr>
            <p:ph idx="13" type="subTitle"/>
          </p:nvPr>
        </p:nvSpPr>
        <p:spPr>
          <a:xfrm>
            <a:off x="4949788"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88" name="Google Shape;88;p17"/>
          <p:cNvSpPr txBox="1"/>
          <p:nvPr>
            <p:ph idx="14" type="subTitle"/>
          </p:nvPr>
        </p:nvSpPr>
        <p:spPr>
          <a:xfrm>
            <a:off x="6820423" y="2282372"/>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89" name="Google Shape;89;p17"/>
          <p:cNvSpPr txBox="1"/>
          <p:nvPr>
            <p:ph idx="15" type="subTitle"/>
          </p:nvPr>
        </p:nvSpPr>
        <p:spPr>
          <a:xfrm>
            <a:off x="6820413" y="251993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90" name="Google Shape;90;p17"/>
          <p:cNvSpPr/>
          <p:nvPr>
            <p:ph idx="16" type="pic"/>
          </p:nvPr>
        </p:nvSpPr>
        <p:spPr>
          <a:xfrm>
            <a:off x="3079163" y="2958825"/>
            <a:ext cx="1115700" cy="1118100"/>
          </a:xfrm>
          <a:prstGeom prst="roundRect">
            <a:avLst>
              <a:gd fmla="val 16667" name="adj"/>
            </a:avLst>
          </a:prstGeom>
          <a:noFill/>
          <a:ln>
            <a:noFill/>
          </a:ln>
        </p:spPr>
      </p:sp>
      <p:sp>
        <p:nvSpPr>
          <p:cNvPr id="91" name="Google Shape;91;p17"/>
          <p:cNvSpPr/>
          <p:nvPr>
            <p:ph idx="17" type="pic"/>
          </p:nvPr>
        </p:nvSpPr>
        <p:spPr>
          <a:xfrm>
            <a:off x="4949788" y="2958825"/>
            <a:ext cx="1115700" cy="1118100"/>
          </a:xfrm>
          <a:prstGeom prst="roundRect">
            <a:avLst>
              <a:gd fmla="val 16667" name="adj"/>
            </a:avLst>
          </a:prstGeom>
          <a:noFill/>
          <a:ln>
            <a:noFill/>
          </a:ln>
        </p:spPr>
      </p:sp>
      <p:sp>
        <p:nvSpPr>
          <p:cNvPr id="92" name="Google Shape;92;p17"/>
          <p:cNvSpPr/>
          <p:nvPr>
            <p:ph idx="18" type="pic"/>
          </p:nvPr>
        </p:nvSpPr>
        <p:spPr>
          <a:xfrm>
            <a:off x="6820413" y="2958825"/>
            <a:ext cx="1115700" cy="1118100"/>
          </a:xfrm>
          <a:prstGeom prst="roundRect">
            <a:avLst>
              <a:gd fmla="val 16667" name="adj"/>
            </a:avLst>
          </a:prstGeom>
          <a:noFill/>
          <a:ln>
            <a:noFill/>
          </a:ln>
        </p:spPr>
      </p:sp>
      <p:sp>
        <p:nvSpPr>
          <p:cNvPr id="93" name="Google Shape;93;p17"/>
          <p:cNvSpPr txBox="1"/>
          <p:nvPr>
            <p:ph idx="19" type="subTitle"/>
          </p:nvPr>
        </p:nvSpPr>
        <p:spPr>
          <a:xfrm>
            <a:off x="1208525"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94" name="Google Shape;94;p17"/>
          <p:cNvSpPr/>
          <p:nvPr>
            <p:ph idx="20" type="pic"/>
          </p:nvPr>
        </p:nvSpPr>
        <p:spPr>
          <a:xfrm>
            <a:off x="1208550" y="2958825"/>
            <a:ext cx="1115700" cy="1118100"/>
          </a:xfrm>
          <a:prstGeom prst="roundRect">
            <a:avLst>
              <a:gd fmla="val 16667" name="adj"/>
            </a:avLst>
          </a:prstGeom>
          <a:noFill/>
          <a:ln>
            <a:noFill/>
          </a:ln>
        </p:spPr>
      </p:sp>
      <p:sp>
        <p:nvSpPr>
          <p:cNvPr id="95" name="Google Shape;95;p17"/>
          <p:cNvSpPr txBox="1"/>
          <p:nvPr>
            <p:ph idx="21" type="subTitle"/>
          </p:nvPr>
        </p:nvSpPr>
        <p:spPr>
          <a:xfrm>
            <a:off x="3079166"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96" name="Google Shape;96;p17"/>
          <p:cNvSpPr txBox="1"/>
          <p:nvPr>
            <p:ph idx="22" type="subTitle"/>
          </p:nvPr>
        </p:nvSpPr>
        <p:spPr>
          <a:xfrm>
            <a:off x="4949794"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97" name="Google Shape;97;p17"/>
          <p:cNvSpPr txBox="1"/>
          <p:nvPr>
            <p:ph idx="23" type="subTitle"/>
          </p:nvPr>
        </p:nvSpPr>
        <p:spPr>
          <a:xfrm>
            <a:off x="3079163"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98" name="Google Shape;98;p17"/>
          <p:cNvSpPr txBox="1"/>
          <p:nvPr>
            <p:ph idx="24" type="subTitle"/>
          </p:nvPr>
        </p:nvSpPr>
        <p:spPr>
          <a:xfrm>
            <a:off x="6820423" y="4076921"/>
            <a:ext cx="1115700" cy="234000"/>
          </a:xfrm>
          <a:prstGeom prst="rect">
            <a:avLst/>
          </a:prstGeom>
        </p:spPr>
        <p:txBody>
          <a:bodyPr anchorCtr="0" anchor="b" bIns="0" lIns="91425" spcFirstLastPara="1" rIns="91425" wrap="square" tIns="91425">
            <a:noAutofit/>
          </a:bodyPr>
          <a:lstStyle>
            <a:lvl1pPr lvl="0" algn="ctr">
              <a:spcBef>
                <a:spcPts val="0"/>
              </a:spcBef>
              <a:spcAft>
                <a:spcPts val="0"/>
              </a:spcAft>
              <a:buNone/>
              <a:defRPr b="1" sz="9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600"/>
              <a:buFont typeface="Nunito Sans"/>
              <a:buNone/>
              <a:defRPr>
                <a:solidFill>
                  <a:schemeClr val="accent1"/>
                </a:solidFill>
                <a:latin typeface="Nunito Sans"/>
                <a:ea typeface="Nunito Sans"/>
                <a:cs typeface="Nunito Sans"/>
                <a:sym typeface="Nunito Sans"/>
              </a:defRPr>
            </a:lvl9pPr>
          </a:lstStyle>
          <a:p/>
        </p:txBody>
      </p:sp>
      <p:sp>
        <p:nvSpPr>
          <p:cNvPr id="99" name="Google Shape;99;p17"/>
          <p:cNvSpPr txBox="1"/>
          <p:nvPr>
            <p:ph idx="25" type="subTitle"/>
          </p:nvPr>
        </p:nvSpPr>
        <p:spPr>
          <a:xfrm>
            <a:off x="4949788"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00" name="Google Shape;100;p17"/>
          <p:cNvSpPr txBox="1"/>
          <p:nvPr>
            <p:ph idx="26" type="subTitle"/>
          </p:nvPr>
        </p:nvSpPr>
        <p:spPr>
          <a:xfrm>
            <a:off x="1208525"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01" name="Google Shape;101;p17"/>
          <p:cNvSpPr txBox="1"/>
          <p:nvPr>
            <p:ph idx="27" type="subTitle"/>
          </p:nvPr>
        </p:nvSpPr>
        <p:spPr>
          <a:xfrm>
            <a:off x="6820413" y="4314484"/>
            <a:ext cx="1115700" cy="311400"/>
          </a:xfrm>
          <a:prstGeom prst="rect">
            <a:avLst/>
          </a:prstGeom>
        </p:spPr>
        <p:txBody>
          <a:bodyPr anchorCtr="0" anchor="t" bIns="0" lIns="91425" spcFirstLastPara="1" rIns="91425" wrap="square" tIns="0">
            <a:noAutofit/>
          </a:bodyPr>
          <a:lstStyle>
            <a:lvl1pPr lvl="0" algn="ctr">
              <a:spcBef>
                <a:spcPts val="0"/>
              </a:spcBef>
              <a:spcAft>
                <a:spcPts val="0"/>
              </a:spcAft>
              <a:buNone/>
              <a:defRPr sz="900">
                <a:latin typeface="Nunito Sans"/>
                <a:ea typeface="Nunito Sans"/>
                <a:cs typeface="Nunito Sans"/>
                <a:sym typeface="Nunito Sans"/>
              </a:defRPr>
            </a:lvl1pPr>
            <a:lvl2pPr lvl="1">
              <a:spcBef>
                <a:spcPts val="0"/>
              </a:spcBef>
              <a:spcAft>
                <a:spcPts val="0"/>
              </a:spcAft>
              <a:buSzPts val="1600"/>
              <a:buFont typeface="Nunito Sans"/>
              <a:buNone/>
              <a:defRPr>
                <a:latin typeface="Nunito Sans"/>
                <a:ea typeface="Nunito Sans"/>
                <a:cs typeface="Nunito Sans"/>
                <a:sym typeface="Nunito Sans"/>
              </a:defRPr>
            </a:lvl2pPr>
            <a:lvl3pPr lvl="2">
              <a:spcBef>
                <a:spcPts val="0"/>
              </a:spcBef>
              <a:spcAft>
                <a:spcPts val="0"/>
              </a:spcAft>
              <a:buSzPts val="1600"/>
              <a:buFont typeface="Nunito Sans"/>
              <a:buNone/>
              <a:defRPr>
                <a:latin typeface="Nunito Sans"/>
                <a:ea typeface="Nunito Sans"/>
                <a:cs typeface="Nunito Sans"/>
                <a:sym typeface="Nunito Sans"/>
              </a:defRPr>
            </a:lvl3pPr>
            <a:lvl4pPr lvl="3">
              <a:spcBef>
                <a:spcPts val="0"/>
              </a:spcBef>
              <a:spcAft>
                <a:spcPts val="0"/>
              </a:spcAft>
              <a:buSzPts val="1600"/>
              <a:buFont typeface="Nunito Sans"/>
              <a:buNone/>
              <a:defRPr>
                <a:latin typeface="Nunito Sans"/>
                <a:ea typeface="Nunito Sans"/>
                <a:cs typeface="Nunito Sans"/>
                <a:sym typeface="Nunito Sans"/>
              </a:defRPr>
            </a:lvl4pPr>
            <a:lvl5pPr lvl="4">
              <a:spcBef>
                <a:spcPts val="0"/>
              </a:spcBef>
              <a:spcAft>
                <a:spcPts val="0"/>
              </a:spcAft>
              <a:buSzPts val="1600"/>
              <a:buFont typeface="Nunito Sans"/>
              <a:buNone/>
              <a:defRPr>
                <a:latin typeface="Nunito Sans"/>
                <a:ea typeface="Nunito Sans"/>
                <a:cs typeface="Nunito Sans"/>
                <a:sym typeface="Nunito Sans"/>
              </a:defRPr>
            </a:lvl5pPr>
            <a:lvl6pPr lvl="5">
              <a:spcBef>
                <a:spcPts val="0"/>
              </a:spcBef>
              <a:spcAft>
                <a:spcPts val="0"/>
              </a:spcAft>
              <a:buSzPts val="1600"/>
              <a:buFont typeface="Nunito Sans"/>
              <a:buNone/>
              <a:defRPr>
                <a:latin typeface="Nunito Sans"/>
                <a:ea typeface="Nunito Sans"/>
                <a:cs typeface="Nunito Sans"/>
                <a:sym typeface="Nunito Sans"/>
              </a:defRPr>
            </a:lvl6pPr>
            <a:lvl7pPr lvl="6">
              <a:spcBef>
                <a:spcPts val="0"/>
              </a:spcBef>
              <a:spcAft>
                <a:spcPts val="0"/>
              </a:spcAft>
              <a:buSzPts val="1600"/>
              <a:buFont typeface="Nunito Sans"/>
              <a:buNone/>
              <a:defRPr>
                <a:latin typeface="Nunito Sans"/>
                <a:ea typeface="Nunito Sans"/>
                <a:cs typeface="Nunito Sans"/>
                <a:sym typeface="Nunito Sans"/>
              </a:defRPr>
            </a:lvl7pPr>
            <a:lvl8pPr lvl="7">
              <a:spcBef>
                <a:spcPts val="0"/>
              </a:spcBef>
              <a:spcAft>
                <a:spcPts val="0"/>
              </a:spcAft>
              <a:buSzPts val="1600"/>
              <a:buFont typeface="Nunito Sans"/>
              <a:buNone/>
              <a:defRPr>
                <a:latin typeface="Nunito Sans"/>
                <a:ea typeface="Nunito Sans"/>
                <a:cs typeface="Nunito Sans"/>
                <a:sym typeface="Nunito Sans"/>
              </a:defRPr>
            </a:lvl8pPr>
            <a:lvl9pPr lvl="8">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02" name="Google Shape;102;p17"/>
          <p:cNvSpPr txBox="1"/>
          <p:nvPr>
            <p:ph idx="28"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et the team - Alt 1">
  <p:cSld name="BLANK_1_1_1_1_2_3_1">
    <p:spTree>
      <p:nvGrpSpPr>
        <p:cNvPr id="103" name="Shape 103"/>
        <p:cNvGrpSpPr/>
        <p:nvPr/>
      </p:nvGrpSpPr>
      <p:grpSpPr>
        <a:xfrm>
          <a:off x="0" y="0"/>
          <a:ext cx="0" cy="0"/>
          <a:chOff x="0" y="0"/>
          <a:chExt cx="0" cy="0"/>
        </a:xfrm>
      </p:grpSpPr>
      <p:sp>
        <p:nvSpPr>
          <p:cNvPr id="104" name="Google Shape;104;p18"/>
          <p:cNvSpPr txBox="1"/>
          <p:nvPr>
            <p:ph idx="1" type="body"/>
          </p:nvPr>
        </p:nvSpPr>
        <p:spPr>
          <a:xfrm>
            <a:off x="6014118" y="1661825"/>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105" name="Google Shape;105;p18"/>
          <p:cNvSpPr txBox="1"/>
          <p:nvPr>
            <p:ph idx="2" type="body"/>
          </p:nvPr>
        </p:nvSpPr>
        <p:spPr>
          <a:xfrm>
            <a:off x="2317068" y="1661825"/>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106" name="Google Shape;106;p18"/>
          <p:cNvSpPr/>
          <p:nvPr/>
        </p:nvSpPr>
        <p:spPr>
          <a:xfrm>
            <a:off x="-3491" y="1985350"/>
            <a:ext cx="3736169" cy="3157918"/>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07" name="Google Shape;107;p18"/>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08" name="Google Shape;108;p18"/>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09" name="Google Shape;109;p18"/>
          <p:cNvSpPr/>
          <p:nvPr>
            <p:ph idx="3" type="pic"/>
          </p:nvPr>
        </p:nvSpPr>
        <p:spPr>
          <a:xfrm>
            <a:off x="988450" y="2967538"/>
            <a:ext cx="1264200" cy="1258500"/>
          </a:xfrm>
          <a:prstGeom prst="roundRect">
            <a:avLst>
              <a:gd fmla="val 16718" name="adj"/>
            </a:avLst>
          </a:prstGeom>
          <a:noFill/>
          <a:ln>
            <a:noFill/>
          </a:ln>
        </p:spPr>
      </p:sp>
      <p:sp>
        <p:nvSpPr>
          <p:cNvPr id="110" name="Google Shape;110;p18"/>
          <p:cNvSpPr txBox="1"/>
          <p:nvPr>
            <p:ph idx="4" type="subTitle"/>
          </p:nvPr>
        </p:nvSpPr>
        <p:spPr>
          <a:xfrm>
            <a:off x="2317068" y="2953117"/>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111" name="Google Shape;111;p18"/>
          <p:cNvSpPr txBox="1"/>
          <p:nvPr>
            <p:ph idx="5" type="subTitle"/>
          </p:nvPr>
        </p:nvSpPr>
        <p:spPr>
          <a:xfrm>
            <a:off x="2317068" y="3283266"/>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112" name="Google Shape;112;p18"/>
          <p:cNvSpPr txBox="1"/>
          <p:nvPr>
            <p:ph idx="6" type="body"/>
          </p:nvPr>
        </p:nvSpPr>
        <p:spPr>
          <a:xfrm>
            <a:off x="2317068" y="3459387"/>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113" name="Google Shape;113;p18"/>
          <p:cNvSpPr/>
          <p:nvPr>
            <p:ph idx="7" type="pic"/>
          </p:nvPr>
        </p:nvSpPr>
        <p:spPr>
          <a:xfrm>
            <a:off x="4685500" y="1169975"/>
            <a:ext cx="1264200" cy="1258500"/>
          </a:xfrm>
          <a:prstGeom prst="roundRect">
            <a:avLst>
              <a:gd fmla="val 16718" name="adj"/>
            </a:avLst>
          </a:prstGeom>
          <a:noFill/>
          <a:ln>
            <a:noFill/>
          </a:ln>
        </p:spPr>
      </p:sp>
      <p:sp>
        <p:nvSpPr>
          <p:cNvPr id="114" name="Google Shape;114;p18"/>
          <p:cNvSpPr txBox="1"/>
          <p:nvPr>
            <p:ph idx="8" type="subTitle"/>
          </p:nvPr>
        </p:nvSpPr>
        <p:spPr>
          <a:xfrm>
            <a:off x="6014118" y="1155555"/>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115" name="Google Shape;115;p18"/>
          <p:cNvSpPr txBox="1"/>
          <p:nvPr>
            <p:ph idx="9" type="subTitle"/>
          </p:nvPr>
        </p:nvSpPr>
        <p:spPr>
          <a:xfrm>
            <a:off x="6014118" y="1485704"/>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116" name="Google Shape;116;p18"/>
          <p:cNvSpPr/>
          <p:nvPr>
            <p:ph idx="13" type="pic"/>
          </p:nvPr>
        </p:nvSpPr>
        <p:spPr>
          <a:xfrm>
            <a:off x="4685500" y="2967538"/>
            <a:ext cx="1264200" cy="1258500"/>
          </a:xfrm>
          <a:prstGeom prst="roundRect">
            <a:avLst>
              <a:gd fmla="val 16718" name="adj"/>
            </a:avLst>
          </a:prstGeom>
          <a:noFill/>
          <a:ln>
            <a:noFill/>
          </a:ln>
        </p:spPr>
      </p:sp>
      <p:sp>
        <p:nvSpPr>
          <p:cNvPr id="117" name="Google Shape;117;p18"/>
          <p:cNvSpPr txBox="1"/>
          <p:nvPr>
            <p:ph idx="14" type="subTitle"/>
          </p:nvPr>
        </p:nvSpPr>
        <p:spPr>
          <a:xfrm>
            <a:off x="6014118" y="2953117"/>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118" name="Google Shape;118;p18"/>
          <p:cNvSpPr txBox="1"/>
          <p:nvPr>
            <p:ph idx="15" type="subTitle"/>
          </p:nvPr>
        </p:nvSpPr>
        <p:spPr>
          <a:xfrm>
            <a:off x="6014118" y="3283266"/>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119" name="Google Shape;119;p18"/>
          <p:cNvSpPr txBox="1"/>
          <p:nvPr>
            <p:ph idx="16" type="body"/>
          </p:nvPr>
        </p:nvSpPr>
        <p:spPr>
          <a:xfrm>
            <a:off x="6014118" y="3459387"/>
            <a:ext cx="2148900" cy="766500"/>
          </a:xfrm>
          <a:prstGeom prst="rect">
            <a:avLst/>
          </a:prstGeom>
        </p:spPr>
        <p:txBody>
          <a:bodyPr anchorCtr="0" anchor="t" bIns="91425" lIns="0" spcFirstLastPara="1" rIns="91425" wrap="square" tIns="91425">
            <a:noAutofit/>
          </a:bodyPr>
          <a:lstStyle>
            <a:lvl1pPr indent="-285750" lvl="0" marL="457200">
              <a:spcBef>
                <a:spcPts val="0"/>
              </a:spcBef>
              <a:spcAft>
                <a:spcPts val="0"/>
              </a:spcAft>
              <a:buClr>
                <a:schemeClr val="dk1"/>
              </a:buClr>
              <a:buSzPts val="900"/>
              <a:buFont typeface="Nunito Sans"/>
              <a:buChar char="●"/>
              <a:defRPr sz="900">
                <a:highlight>
                  <a:schemeClr val="dk2"/>
                </a:highlight>
              </a:defRPr>
            </a:lvl1pPr>
            <a:lvl2pPr indent="-285750" lvl="1" marL="914400">
              <a:spcBef>
                <a:spcPts val="0"/>
              </a:spcBef>
              <a:spcAft>
                <a:spcPts val="0"/>
              </a:spcAft>
              <a:buClr>
                <a:schemeClr val="dk1"/>
              </a:buClr>
              <a:buSzPts val="900"/>
              <a:buFont typeface="Nunito Sans"/>
              <a:buChar char="○"/>
              <a:defRPr sz="900">
                <a:highlight>
                  <a:schemeClr val="dk2"/>
                </a:highlight>
              </a:defRPr>
            </a:lvl2pPr>
            <a:lvl3pPr indent="-285750" lvl="2" marL="1371600">
              <a:spcBef>
                <a:spcPts val="0"/>
              </a:spcBef>
              <a:spcAft>
                <a:spcPts val="0"/>
              </a:spcAft>
              <a:buClr>
                <a:schemeClr val="dk1"/>
              </a:buClr>
              <a:buSzPts val="900"/>
              <a:buFont typeface="Nunito Sans"/>
              <a:buChar char="■"/>
              <a:defRPr sz="900">
                <a:highlight>
                  <a:schemeClr val="dk2"/>
                </a:highlight>
              </a:defRPr>
            </a:lvl3pPr>
            <a:lvl4pPr indent="-285750" lvl="3" marL="1828800">
              <a:spcBef>
                <a:spcPts val="0"/>
              </a:spcBef>
              <a:spcAft>
                <a:spcPts val="0"/>
              </a:spcAft>
              <a:buClr>
                <a:schemeClr val="dk1"/>
              </a:buClr>
              <a:buSzPts val="900"/>
              <a:buFont typeface="Nunito Sans"/>
              <a:buChar char="●"/>
              <a:defRPr sz="900">
                <a:highlight>
                  <a:schemeClr val="dk2"/>
                </a:highlight>
              </a:defRPr>
            </a:lvl4pPr>
            <a:lvl5pPr indent="-285750" lvl="4" marL="2286000">
              <a:spcBef>
                <a:spcPts val="0"/>
              </a:spcBef>
              <a:spcAft>
                <a:spcPts val="0"/>
              </a:spcAft>
              <a:buClr>
                <a:schemeClr val="dk1"/>
              </a:buClr>
              <a:buSzPts val="900"/>
              <a:buFont typeface="Nunito Sans"/>
              <a:buChar char="○"/>
              <a:defRPr sz="900">
                <a:highlight>
                  <a:schemeClr val="dk2"/>
                </a:highlight>
              </a:defRPr>
            </a:lvl5pPr>
            <a:lvl6pPr indent="-285750" lvl="5" marL="2743200">
              <a:spcBef>
                <a:spcPts val="0"/>
              </a:spcBef>
              <a:spcAft>
                <a:spcPts val="0"/>
              </a:spcAft>
              <a:buClr>
                <a:schemeClr val="dk1"/>
              </a:buClr>
              <a:buSzPts val="900"/>
              <a:buFont typeface="Nunito Sans"/>
              <a:buChar char="■"/>
              <a:defRPr sz="900">
                <a:highlight>
                  <a:schemeClr val="dk2"/>
                </a:highlight>
              </a:defRPr>
            </a:lvl6pPr>
            <a:lvl7pPr indent="-285750" lvl="6" marL="3200400">
              <a:spcBef>
                <a:spcPts val="0"/>
              </a:spcBef>
              <a:spcAft>
                <a:spcPts val="0"/>
              </a:spcAft>
              <a:buClr>
                <a:schemeClr val="dk1"/>
              </a:buClr>
              <a:buSzPts val="900"/>
              <a:buFont typeface="Nunito Sans"/>
              <a:buChar char="●"/>
              <a:defRPr sz="900">
                <a:highlight>
                  <a:schemeClr val="dk2"/>
                </a:highlight>
              </a:defRPr>
            </a:lvl7pPr>
            <a:lvl8pPr indent="-285750" lvl="7" marL="3657600">
              <a:spcBef>
                <a:spcPts val="0"/>
              </a:spcBef>
              <a:spcAft>
                <a:spcPts val="0"/>
              </a:spcAft>
              <a:buClr>
                <a:schemeClr val="dk1"/>
              </a:buClr>
              <a:buSzPts val="900"/>
              <a:buFont typeface="Nunito Sans"/>
              <a:buChar char="○"/>
              <a:defRPr sz="900">
                <a:highlight>
                  <a:schemeClr val="dk2"/>
                </a:highlight>
              </a:defRPr>
            </a:lvl8pPr>
            <a:lvl9pPr indent="-285750" lvl="8" marL="4114800">
              <a:spcBef>
                <a:spcPts val="0"/>
              </a:spcBef>
              <a:spcAft>
                <a:spcPts val="0"/>
              </a:spcAft>
              <a:buClr>
                <a:schemeClr val="dk1"/>
              </a:buClr>
              <a:buSzPts val="900"/>
              <a:buFont typeface="Nunito Sans"/>
              <a:buChar char="■"/>
              <a:defRPr sz="900">
                <a:highlight>
                  <a:schemeClr val="dk2"/>
                </a:highlight>
              </a:defRPr>
            </a:lvl9pPr>
          </a:lstStyle>
          <a:p/>
        </p:txBody>
      </p:sp>
      <p:sp>
        <p:nvSpPr>
          <p:cNvPr id="120" name="Google Shape;120;p18"/>
          <p:cNvSpPr/>
          <p:nvPr>
            <p:ph idx="17" type="pic"/>
          </p:nvPr>
        </p:nvSpPr>
        <p:spPr>
          <a:xfrm>
            <a:off x="988450" y="1169975"/>
            <a:ext cx="1264200" cy="1258500"/>
          </a:xfrm>
          <a:prstGeom prst="roundRect">
            <a:avLst>
              <a:gd fmla="val 16718" name="adj"/>
            </a:avLst>
          </a:prstGeom>
          <a:noFill/>
          <a:ln>
            <a:noFill/>
          </a:ln>
        </p:spPr>
      </p:sp>
      <p:sp>
        <p:nvSpPr>
          <p:cNvPr id="121" name="Google Shape;121;p18"/>
          <p:cNvSpPr txBox="1"/>
          <p:nvPr>
            <p:ph idx="18" type="subTitle"/>
          </p:nvPr>
        </p:nvSpPr>
        <p:spPr>
          <a:xfrm>
            <a:off x="2317068" y="1155555"/>
            <a:ext cx="1314600" cy="311400"/>
          </a:xfrm>
          <a:prstGeom prst="rect">
            <a:avLst/>
          </a:prstGeom>
        </p:spPr>
        <p:txBody>
          <a:bodyPr anchorCtr="0" anchor="b" bIns="0" lIns="91425" spcFirstLastPara="1" rIns="91425" wrap="square" tIns="91425">
            <a:noAutofit/>
          </a:bodyPr>
          <a:lstStyle>
            <a:lvl1pPr lvl="0">
              <a:spcBef>
                <a:spcPts val="0"/>
              </a:spcBef>
              <a:spcAft>
                <a:spcPts val="0"/>
              </a:spcAft>
              <a:buNone/>
              <a:defRPr b="1" sz="1000">
                <a:solidFill>
                  <a:schemeClr val="accent1"/>
                </a:solidFill>
                <a:latin typeface="Nunito Sans"/>
                <a:ea typeface="Nunito Sans"/>
                <a:cs typeface="Nunito Sans"/>
                <a:sym typeface="Nunito Sans"/>
              </a:defRPr>
            </a:lvl1pPr>
            <a:lvl2pPr lvl="1">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2pPr>
            <a:lvl3pPr lvl="2">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3pPr>
            <a:lvl4pPr lvl="3">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4pPr>
            <a:lvl5pPr lvl="4">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5pPr>
            <a:lvl6pPr lvl="5">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6pPr>
            <a:lvl7pPr lvl="6">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7pPr>
            <a:lvl8pPr lvl="7">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8pPr>
            <a:lvl9pPr lvl="8">
              <a:spcBef>
                <a:spcPts val="0"/>
              </a:spcBef>
              <a:spcAft>
                <a:spcPts val="0"/>
              </a:spcAft>
              <a:buClr>
                <a:schemeClr val="accent1"/>
              </a:buClr>
              <a:buSzPts val="1000"/>
              <a:buFont typeface="Nunito Sans"/>
              <a:buNone/>
              <a:defRPr sz="1000">
                <a:solidFill>
                  <a:schemeClr val="accent1"/>
                </a:solidFill>
                <a:latin typeface="Nunito Sans"/>
                <a:ea typeface="Nunito Sans"/>
                <a:cs typeface="Nunito Sans"/>
                <a:sym typeface="Nunito Sans"/>
              </a:defRPr>
            </a:lvl9pPr>
          </a:lstStyle>
          <a:p/>
        </p:txBody>
      </p:sp>
      <p:sp>
        <p:nvSpPr>
          <p:cNvPr id="122" name="Google Shape;122;p18"/>
          <p:cNvSpPr txBox="1"/>
          <p:nvPr>
            <p:ph idx="19" type="subTitle"/>
          </p:nvPr>
        </p:nvSpPr>
        <p:spPr>
          <a:xfrm>
            <a:off x="2317068" y="1485704"/>
            <a:ext cx="1314600" cy="311400"/>
          </a:xfrm>
          <a:prstGeom prst="rect">
            <a:avLst/>
          </a:prstGeom>
        </p:spPr>
        <p:txBody>
          <a:bodyPr anchorCtr="0" anchor="t" bIns="0" lIns="91425" spcFirstLastPara="1" rIns="91425" wrap="square" tIns="0">
            <a:noAutofit/>
          </a:bodyPr>
          <a:lstStyle>
            <a:lvl1pPr lvl="0">
              <a:spcBef>
                <a:spcPts val="0"/>
              </a:spcBef>
              <a:spcAft>
                <a:spcPts val="0"/>
              </a:spcAft>
              <a:buNone/>
              <a:defRPr sz="1000">
                <a:highlight>
                  <a:schemeClr val="dk2"/>
                </a:highlight>
                <a:latin typeface="Nunito Sans"/>
                <a:ea typeface="Nunito Sans"/>
                <a:cs typeface="Nunito Sans"/>
                <a:sym typeface="Nunito Sans"/>
              </a:defRPr>
            </a:lvl1pPr>
            <a:lvl2pPr lvl="1">
              <a:spcBef>
                <a:spcPts val="0"/>
              </a:spcBef>
              <a:spcAft>
                <a:spcPts val="0"/>
              </a:spcAft>
              <a:buSzPts val="1000"/>
              <a:buFont typeface="Nunito Sans"/>
              <a:buNone/>
              <a:defRPr sz="1000">
                <a:highlight>
                  <a:schemeClr val="dk2"/>
                </a:highlight>
                <a:latin typeface="Nunito Sans"/>
                <a:ea typeface="Nunito Sans"/>
                <a:cs typeface="Nunito Sans"/>
                <a:sym typeface="Nunito Sans"/>
              </a:defRPr>
            </a:lvl2pPr>
            <a:lvl3pPr lvl="2">
              <a:spcBef>
                <a:spcPts val="0"/>
              </a:spcBef>
              <a:spcAft>
                <a:spcPts val="0"/>
              </a:spcAft>
              <a:buSzPts val="1000"/>
              <a:buFont typeface="Nunito Sans"/>
              <a:buNone/>
              <a:defRPr sz="1000">
                <a:highlight>
                  <a:schemeClr val="dk2"/>
                </a:highlight>
                <a:latin typeface="Nunito Sans"/>
                <a:ea typeface="Nunito Sans"/>
                <a:cs typeface="Nunito Sans"/>
                <a:sym typeface="Nunito Sans"/>
              </a:defRPr>
            </a:lvl3pPr>
            <a:lvl4pPr lvl="3">
              <a:spcBef>
                <a:spcPts val="0"/>
              </a:spcBef>
              <a:spcAft>
                <a:spcPts val="0"/>
              </a:spcAft>
              <a:buSzPts val="1000"/>
              <a:buFont typeface="Nunito Sans"/>
              <a:buNone/>
              <a:defRPr sz="1000">
                <a:highlight>
                  <a:schemeClr val="dk2"/>
                </a:highlight>
                <a:latin typeface="Nunito Sans"/>
                <a:ea typeface="Nunito Sans"/>
                <a:cs typeface="Nunito Sans"/>
                <a:sym typeface="Nunito Sans"/>
              </a:defRPr>
            </a:lvl4pPr>
            <a:lvl5pPr lvl="4">
              <a:spcBef>
                <a:spcPts val="0"/>
              </a:spcBef>
              <a:spcAft>
                <a:spcPts val="0"/>
              </a:spcAft>
              <a:buSzPts val="1000"/>
              <a:buFont typeface="Nunito Sans"/>
              <a:buNone/>
              <a:defRPr sz="1000">
                <a:highlight>
                  <a:schemeClr val="dk2"/>
                </a:highlight>
                <a:latin typeface="Nunito Sans"/>
                <a:ea typeface="Nunito Sans"/>
                <a:cs typeface="Nunito Sans"/>
                <a:sym typeface="Nunito Sans"/>
              </a:defRPr>
            </a:lvl5pPr>
            <a:lvl6pPr lvl="5">
              <a:spcBef>
                <a:spcPts val="0"/>
              </a:spcBef>
              <a:spcAft>
                <a:spcPts val="0"/>
              </a:spcAft>
              <a:buSzPts val="1000"/>
              <a:buFont typeface="Nunito Sans"/>
              <a:buNone/>
              <a:defRPr sz="1000">
                <a:highlight>
                  <a:schemeClr val="dk2"/>
                </a:highlight>
                <a:latin typeface="Nunito Sans"/>
                <a:ea typeface="Nunito Sans"/>
                <a:cs typeface="Nunito Sans"/>
                <a:sym typeface="Nunito Sans"/>
              </a:defRPr>
            </a:lvl6pPr>
            <a:lvl7pPr lvl="6">
              <a:spcBef>
                <a:spcPts val="0"/>
              </a:spcBef>
              <a:spcAft>
                <a:spcPts val="0"/>
              </a:spcAft>
              <a:buSzPts val="1000"/>
              <a:buFont typeface="Nunito Sans"/>
              <a:buNone/>
              <a:defRPr sz="1000">
                <a:highlight>
                  <a:schemeClr val="dk2"/>
                </a:highlight>
                <a:latin typeface="Nunito Sans"/>
                <a:ea typeface="Nunito Sans"/>
                <a:cs typeface="Nunito Sans"/>
                <a:sym typeface="Nunito Sans"/>
              </a:defRPr>
            </a:lvl7pPr>
            <a:lvl8pPr lvl="7">
              <a:spcBef>
                <a:spcPts val="0"/>
              </a:spcBef>
              <a:spcAft>
                <a:spcPts val="0"/>
              </a:spcAft>
              <a:buSzPts val="1000"/>
              <a:buFont typeface="Nunito Sans"/>
              <a:buNone/>
              <a:defRPr sz="1000">
                <a:highlight>
                  <a:schemeClr val="dk2"/>
                </a:highlight>
                <a:latin typeface="Nunito Sans"/>
                <a:ea typeface="Nunito Sans"/>
                <a:cs typeface="Nunito Sans"/>
                <a:sym typeface="Nunito Sans"/>
              </a:defRPr>
            </a:lvl8pPr>
            <a:lvl9pPr lvl="8">
              <a:spcBef>
                <a:spcPts val="0"/>
              </a:spcBef>
              <a:spcAft>
                <a:spcPts val="0"/>
              </a:spcAft>
              <a:buSzPts val="1000"/>
              <a:buFont typeface="Nunito Sans"/>
              <a:buNone/>
              <a:defRPr sz="1000">
                <a:highlight>
                  <a:schemeClr val="dk2"/>
                </a:highlight>
                <a:latin typeface="Nunito Sans"/>
                <a:ea typeface="Nunito Sans"/>
                <a:cs typeface="Nunito Sans"/>
                <a:sym typeface="Nunito Sans"/>
              </a:defRPr>
            </a:lvl9pPr>
          </a:lstStyle>
          <a:p/>
        </p:txBody>
      </p:sp>
      <p:sp>
        <p:nvSpPr>
          <p:cNvPr id="123" name="Google Shape;123;p18"/>
          <p:cNvSpPr txBox="1"/>
          <p:nvPr>
            <p:ph idx="20"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4">
  <p:cSld name="BLANK_1_1_1_1_2_2">
    <p:bg>
      <p:bgPr>
        <a:solidFill>
          <a:schemeClr val="lt1"/>
        </a:solidFill>
      </p:bgPr>
    </p:bg>
    <p:spTree>
      <p:nvGrpSpPr>
        <p:cNvPr id="124" name="Shape 124"/>
        <p:cNvGrpSpPr/>
        <p:nvPr/>
      </p:nvGrpSpPr>
      <p:grpSpPr>
        <a:xfrm>
          <a:off x="0" y="0"/>
          <a:ext cx="0" cy="0"/>
          <a:chOff x="0" y="0"/>
          <a:chExt cx="0" cy="0"/>
        </a:xfrm>
      </p:grpSpPr>
      <p:sp>
        <p:nvSpPr>
          <p:cNvPr id="125" name="Google Shape;125;p19"/>
          <p:cNvSpPr txBox="1"/>
          <p:nvPr>
            <p:ph type="title"/>
          </p:nvPr>
        </p:nvSpPr>
        <p:spPr>
          <a:xfrm>
            <a:off x="228600" y="228600"/>
            <a:ext cx="4803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26" name="Google Shape;126;p19"/>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27" name="Google Shape;127;p19"/>
          <p:cNvSpPr/>
          <p:nvPr/>
        </p:nvSpPr>
        <p:spPr>
          <a:xfrm>
            <a:off x="7299656" y="0"/>
            <a:ext cx="1841902" cy="1572524"/>
          </a:xfrm>
          <a:custGeom>
            <a:rect b="b" l="l" r="r" t="t"/>
            <a:pathLst>
              <a:path extrusionOk="0" h="56257" w="65894">
                <a:moveTo>
                  <a:pt x="33226" y="18827"/>
                </a:moveTo>
                <a:lnTo>
                  <a:pt x="33115" y="20538"/>
                </a:lnTo>
                <a:lnTo>
                  <a:pt x="32966" y="22250"/>
                </a:lnTo>
                <a:lnTo>
                  <a:pt x="32743" y="23924"/>
                </a:lnTo>
                <a:lnTo>
                  <a:pt x="32445" y="25561"/>
                </a:lnTo>
                <a:lnTo>
                  <a:pt x="32110" y="27161"/>
                </a:lnTo>
                <a:lnTo>
                  <a:pt x="31701" y="28761"/>
                </a:lnTo>
                <a:lnTo>
                  <a:pt x="31217" y="30324"/>
                </a:lnTo>
                <a:lnTo>
                  <a:pt x="30696" y="31886"/>
                </a:lnTo>
                <a:lnTo>
                  <a:pt x="30212" y="33114"/>
                </a:lnTo>
                <a:lnTo>
                  <a:pt x="29692" y="34379"/>
                </a:lnTo>
                <a:lnTo>
                  <a:pt x="29133" y="35570"/>
                </a:lnTo>
                <a:lnTo>
                  <a:pt x="28538" y="36798"/>
                </a:lnTo>
                <a:lnTo>
                  <a:pt x="27868" y="37951"/>
                </a:lnTo>
                <a:lnTo>
                  <a:pt x="27199" y="39105"/>
                </a:lnTo>
                <a:lnTo>
                  <a:pt x="26455" y="40258"/>
                </a:lnTo>
                <a:lnTo>
                  <a:pt x="25673" y="41374"/>
                </a:lnTo>
                <a:lnTo>
                  <a:pt x="24855" y="42453"/>
                </a:lnTo>
                <a:lnTo>
                  <a:pt x="23999" y="43532"/>
                </a:lnTo>
                <a:lnTo>
                  <a:pt x="23143" y="44574"/>
                </a:lnTo>
                <a:lnTo>
                  <a:pt x="22176" y="45616"/>
                </a:lnTo>
                <a:lnTo>
                  <a:pt x="21208" y="46620"/>
                </a:lnTo>
                <a:lnTo>
                  <a:pt x="20204" y="47588"/>
                </a:lnTo>
                <a:lnTo>
                  <a:pt x="19162" y="48555"/>
                </a:lnTo>
                <a:lnTo>
                  <a:pt x="18083" y="49485"/>
                </a:lnTo>
                <a:lnTo>
                  <a:pt x="16520" y="50750"/>
                </a:lnTo>
                <a:lnTo>
                  <a:pt x="15069" y="51829"/>
                </a:lnTo>
                <a:lnTo>
                  <a:pt x="13693" y="52722"/>
                </a:lnTo>
                <a:lnTo>
                  <a:pt x="12428" y="53504"/>
                </a:lnTo>
                <a:lnTo>
                  <a:pt x="11237" y="54136"/>
                </a:lnTo>
                <a:lnTo>
                  <a:pt x="10158" y="54657"/>
                </a:lnTo>
                <a:lnTo>
                  <a:pt x="9153" y="55029"/>
                </a:lnTo>
                <a:lnTo>
                  <a:pt x="8223" y="55327"/>
                </a:lnTo>
                <a:lnTo>
                  <a:pt x="7367" y="55513"/>
                </a:lnTo>
                <a:lnTo>
                  <a:pt x="6586" y="55624"/>
                </a:lnTo>
                <a:lnTo>
                  <a:pt x="5879" y="55662"/>
                </a:lnTo>
                <a:lnTo>
                  <a:pt x="5247" y="55662"/>
                </a:lnTo>
                <a:lnTo>
                  <a:pt x="4688" y="55550"/>
                </a:lnTo>
                <a:lnTo>
                  <a:pt x="4205" y="55438"/>
                </a:lnTo>
                <a:lnTo>
                  <a:pt x="3758" y="55290"/>
                </a:lnTo>
                <a:lnTo>
                  <a:pt x="3386" y="55141"/>
                </a:lnTo>
                <a:lnTo>
                  <a:pt x="3014" y="54917"/>
                </a:lnTo>
                <a:lnTo>
                  <a:pt x="2679" y="54657"/>
                </a:lnTo>
                <a:lnTo>
                  <a:pt x="2344" y="54359"/>
                </a:lnTo>
                <a:lnTo>
                  <a:pt x="2047" y="54024"/>
                </a:lnTo>
                <a:lnTo>
                  <a:pt x="1786" y="53652"/>
                </a:lnTo>
                <a:lnTo>
                  <a:pt x="1526" y="53280"/>
                </a:lnTo>
                <a:lnTo>
                  <a:pt x="1303" y="52834"/>
                </a:lnTo>
                <a:lnTo>
                  <a:pt x="1117" y="52387"/>
                </a:lnTo>
                <a:lnTo>
                  <a:pt x="968" y="51904"/>
                </a:lnTo>
                <a:lnTo>
                  <a:pt x="819" y="51383"/>
                </a:lnTo>
                <a:lnTo>
                  <a:pt x="744" y="50825"/>
                </a:lnTo>
                <a:lnTo>
                  <a:pt x="670" y="50267"/>
                </a:lnTo>
                <a:lnTo>
                  <a:pt x="596" y="49671"/>
                </a:lnTo>
                <a:lnTo>
                  <a:pt x="596" y="49076"/>
                </a:lnTo>
                <a:lnTo>
                  <a:pt x="596" y="48406"/>
                </a:lnTo>
                <a:lnTo>
                  <a:pt x="633" y="47737"/>
                </a:lnTo>
                <a:lnTo>
                  <a:pt x="744" y="46844"/>
                </a:lnTo>
                <a:lnTo>
                  <a:pt x="893" y="45951"/>
                </a:lnTo>
                <a:lnTo>
                  <a:pt x="1117" y="45020"/>
                </a:lnTo>
                <a:lnTo>
                  <a:pt x="1340" y="44053"/>
                </a:lnTo>
                <a:lnTo>
                  <a:pt x="1637" y="43123"/>
                </a:lnTo>
                <a:lnTo>
                  <a:pt x="1972" y="42155"/>
                </a:lnTo>
                <a:lnTo>
                  <a:pt x="2344" y="41188"/>
                </a:lnTo>
                <a:lnTo>
                  <a:pt x="2754" y="40258"/>
                </a:lnTo>
                <a:lnTo>
                  <a:pt x="3237" y="39291"/>
                </a:lnTo>
                <a:lnTo>
                  <a:pt x="3721" y="38323"/>
                </a:lnTo>
                <a:lnTo>
                  <a:pt x="4279" y="37356"/>
                </a:lnTo>
                <a:lnTo>
                  <a:pt x="4837" y="36426"/>
                </a:lnTo>
                <a:lnTo>
                  <a:pt x="5470" y="35458"/>
                </a:lnTo>
                <a:lnTo>
                  <a:pt x="6102" y="34528"/>
                </a:lnTo>
                <a:lnTo>
                  <a:pt x="6809" y="33635"/>
                </a:lnTo>
                <a:lnTo>
                  <a:pt x="7553" y="32705"/>
                </a:lnTo>
                <a:lnTo>
                  <a:pt x="8186" y="31961"/>
                </a:lnTo>
                <a:lnTo>
                  <a:pt x="8893" y="31142"/>
                </a:lnTo>
                <a:lnTo>
                  <a:pt x="9674" y="30361"/>
                </a:lnTo>
                <a:lnTo>
                  <a:pt x="10530" y="29505"/>
                </a:lnTo>
                <a:lnTo>
                  <a:pt x="11423" y="28687"/>
                </a:lnTo>
                <a:lnTo>
                  <a:pt x="12390" y="27831"/>
                </a:lnTo>
                <a:lnTo>
                  <a:pt x="13432" y="26975"/>
                </a:lnTo>
                <a:lnTo>
                  <a:pt x="14548" y="26156"/>
                </a:lnTo>
                <a:lnTo>
                  <a:pt x="15702" y="25338"/>
                </a:lnTo>
                <a:lnTo>
                  <a:pt x="16967" y="24519"/>
                </a:lnTo>
                <a:lnTo>
                  <a:pt x="18269" y="23738"/>
                </a:lnTo>
                <a:lnTo>
                  <a:pt x="19683" y="22994"/>
                </a:lnTo>
                <a:lnTo>
                  <a:pt x="21134" y="22287"/>
                </a:lnTo>
                <a:lnTo>
                  <a:pt x="22697" y="21580"/>
                </a:lnTo>
                <a:lnTo>
                  <a:pt x="24297" y="20948"/>
                </a:lnTo>
                <a:lnTo>
                  <a:pt x="26008" y="20389"/>
                </a:lnTo>
                <a:lnTo>
                  <a:pt x="26938" y="20092"/>
                </a:lnTo>
                <a:lnTo>
                  <a:pt x="27831" y="19831"/>
                </a:lnTo>
                <a:lnTo>
                  <a:pt x="28761" y="19608"/>
                </a:lnTo>
                <a:lnTo>
                  <a:pt x="29654" y="19422"/>
                </a:lnTo>
                <a:lnTo>
                  <a:pt x="30547" y="19236"/>
                </a:lnTo>
                <a:lnTo>
                  <a:pt x="31440" y="19087"/>
                </a:lnTo>
                <a:lnTo>
                  <a:pt x="32333" y="18938"/>
                </a:lnTo>
                <a:lnTo>
                  <a:pt x="33226" y="18827"/>
                </a:lnTo>
                <a:close/>
                <a:moveTo>
                  <a:pt x="30696" y="0"/>
                </a:moveTo>
                <a:lnTo>
                  <a:pt x="31105" y="1377"/>
                </a:lnTo>
                <a:lnTo>
                  <a:pt x="31515" y="2865"/>
                </a:lnTo>
                <a:lnTo>
                  <a:pt x="31887" y="4502"/>
                </a:lnTo>
                <a:lnTo>
                  <a:pt x="32259" y="6251"/>
                </a:lnTo>
                <a:lnTo>
                  <a:pt x="32557" y="8074"/>
                </a:lnTo>
                <a:lnTo>
                  <a:pt x="32854" y="10009"/>
                </a:lnTo>
                <a:lnTo>
                  <a:pt x="33077" y="12055"/>
                </a:lnTo>
                <a:lnTo>
                  <a:pt x="33226" y="14139"/>
                </a:lnTo>
                <a:lnTo>
                  <a:pt x="33263" y="16222"/>
                </a:lnTo>
                <a:lnTo>
                  <a:pt x="33263" y="18231"/>
                </a:lnTo>
                <a:lnTo>
                  <a:pt x="32333" y="18343"/>
                </a:lnTo>
                <a:lnTo>
                  <a:pt x="31440" y="18492"/>
                </a:lnTo>
                <a:lnTo>
                  <a:pt x="30510" y="18641"/>
                </a:lnTo>
                <a:lnTo>
                  <a:pt x="29580" y="18827"/>
                </a:lnTo>
                <a:lnTo>
                  <a:pt x="28650" y="19013"/>
                </a:lnTo>
                <a:lnTo>
                  <a:pt x="27720" y="19273"/>
                </a:lnTo>
                <a:lnTo>
                  <a:pt x="26789" y="19534"/>
                </a:lnTo>
                <a:lnTo>
                  <a:pt x="25822" y="19831"/>
                </a:lnTo>
                <a:lnTo>
                  <a:pt x="24111" y="20389"/>
                </a:lnTo>
                <a:lnTo>
                  <a:pt x="22436" y="21059"/>
                </a:lnTo>
                <a:lnTo>
                  <a:pt x="20874" y="21729"/>
                </a:lnTo>
                <a:lnTo>
                  <a:pt x="19385" y="22473"/>
                </a:lnTo>
                <a:lnTo>
                  <a:pt x="17971" y="23217"/>
                </a:lnTo>
                <a:lnTo>
                  <a:pt x="16632" y="24036"/>
                </a:lnTo>
                <a:lnTo>
                  <a:pt x="15367" y="24854"/>
                </a:lnTo>
                <a:lnTo>
                  <a:pt x="14176" y="25673"/>
                </a:lnTo>
                <a:lnTo>
                  <a:pt x="13060" y="26529"/>
                </a:lnTo>
                <a:lnTo>
                  <a:pt x="12018" y="27384"/>
                </a:lnTo>
                <a:lnTo>
                  <a:pt x="11014" y="28240"/>
                </a:lnTo>
                <a:lnTo>
                  <a:pt x="10083" y="29096"/>
                </a:lnTo>
                <a:lnTo>
                  <a:pt x="9265" y="29914"/>
                </a:lnTo>
                <a:lnTo>
                  <a:pt x="8446" y="30770"/>
                </a:lnTo>
                <a:lnTo>
                  <a:pt x="7739" y="31551"/>
                </a:lnTo>
                <a:lnTo>
                  <a:pt x="7070" y="32333"/>
                </a:lnTo>
                <a:lnTo>
                  <a:pt x="6326" y="33263"/>
                </a:lnTo>
                <a:lnTo>
                  <a:pt x="5619" y="34193"/>
                </a:lnTo>
                <a:lnTo>
                  <a:pt x="4949" y="35161"/>
                </a:lnTo>
                <a:lnTo>
                  <a:pt x="4354" y="36091"/>
                </a:lnTo>
                <a:lnTo>
                  <a:pt x="3758" y="37095"/>
                </a:lnTo>
                <a:lnTo>
                  <a:pt x="3200" y="38063"/>
                </a:lnTo>
                <a:lnTo>
                  <a:pt x="2679" y="39030"/>
                </a:lnTo>
                <a:lnTo>
                  <a:pt x="2196" y="40035"/>
                </a:lnTo>
                <a:lnTo>
                  <a:pt x="1786" y="41002"/>
                </a:lnTo>
                <a:lnTo>
                  <a:pt x="1414" y="41969"/>
                </a:lnTo>
                <a:lnTo>
                  <a:pt x="1042" y="42974"/>
                </a:lnTo>
                <a:lnTo>
                  <a:pt x="782" y="43941"/>
                </a:lnTo>
                <a:lnTo>
                  <a:pt x="521" y="44872"/>
                </a:lnTo>
                <a:lnTo>
                  <a:pt x="298" y="45839"/>
                </a:lnTo>
                <a:lnTo>
                  <a:pt x="149" y="46769"/>
                </a:lnTo>
                <a:lnTo>
                  <a:pt x="38" y="47699"/>
                </a:lnTo>
                <a:lnTo>
                  <a:pt x="0" y="48406"/>
                </a:lnTo>
                <a:lnTo>
                  <a:pt x="0" y="49113"/>
                </a:lnTo>
                <a:lnTo>
                  <a:pt x="0" y="49746"/>
                </a:lnTo>
                <a:lnTo>
                  <a:pt x="75" y="50415"/>
                </a:lnTo>
                <a:lnTo>
                  <a:pt x="149" y="51011"/>
                </a:lnTo>
                <a:lnTo>
                  <a:pt x="261" y="51606"/>
                </a:lnTo>
                <a:lnTo>
                  <a:pt x="410" y="52164"/>
                </a:lnTo>
                <a:lnTo>
                  <a:pt x="596" y="52685"/>
                </a:lnTo>
                <a:lnTo>
                  <a:pt x="819" y="53169"/>
                </a:lnTo>
                <a:lnTo>
                  <a:pt x="1042" y="53615"/>
                </a:lnTo>
                <a:lnTo>
                  <a:pt x="1340" y="54062"/>
                </a:lnTo>
                <a:lnTo>
                  <a:pt x="1637" y="54434"/>
                </a:lnTo>
                <a:lnTo>
                  <a:pt x="1972" y="54806"/>
                </a:lnTo>
                <a:lnTo>
                  <a:pt x="2307" y="55141"/>
                </a:lnTo>
                <a:lnTo>
                  <a:pt x="2716" y="55401"/>
                </a:lnTo>
                <a:lnTo>
                  <a:pt x="3126" y="55662"/>
                </a:lnTo>
                <a:lnTo>
                  <a:pt x="3721" y="55922"/>
                </a:lnTo>
                <a:lnTo>
                  <a:pt x="4391" y="56108"/>
                </a:lnTo>
                <a:lnTo>
                  <a:pt x="5098" y="56220"/>
                </a:lnTo>
                <a:lnTo>
                  <a:pt x="5842" y="56257"/>
                </a:lnTo>
                <a:lnTo>
                  <a:pt x="6437" y="56257"/>
                </a:lnTo>
                <a:lnTo>
                  <a:pt x="7107" y="56182"/>
                </a:lnTo>
                <a:lnTo>
                  <a:pt x="7777" y="56034"/>
                </a:lnTo>
                <a:lnTo>
                  <a:pt x="8484" y="55885"/>
                </a:lnTo>
                <a:lnTo>
                  <a:pt x="9190" y="55624"/>
                </a:lnTo>
                <a:lnTo>
                  <a:pt x="9935" y="55364"/>
                </a:lnTo>
                <a:lnTo>
                  <a:pt x="10716" y="55029"/>
                </a:lnTo>
                <a:lnTo>
                  <a:pt x="11497" y="54657"/>
                </a:lnTo>
                <a:lnTo>
                  <a:pt x="12316" y="54248"/>
                </a:lnTo>
                <a:lnTo>
                  <a:pt x="13134" y="53764"/>
                </a:lnTo>
                <a:lnTo>
                  <a:pt x="13990" y="53243"/>
                </a:lnTo>
                <a:lnTo>
                  <a:pt x="14846" y="52685"/>
                </a:lnTo>
                <a:lnTo>
                  <a:pt x="15702" y="52090"/>
                </a:lnTo>
                <a:lnTo>
                  <a:pt x="16595" y="51420"/>
                </a:lnTo>
                <a:lnTo>
                  <a:pt x="17525" y="50713"/>
                </a:lnTo>
                <a:lnTo>
                  <a:pt x="18455" y="49969"/>
                </a:lnTo>
                <a:lnTo>
                  <a:pt x="19571" y="49002"/>
                </a:lnTo>
                <a:lnTo>
                  <a:pt x="20613" y="48034"/>
                </a:lnTo>
                <a:lnTo>
                  <a:pt x="21655" y="47030"/>
                </a:lnTo>
                <a:lnTo>
                  <a:pt x="22622" y="46025"/>
                </a:lnTo>
                <a:lnTo>
                  <a:pt x="23590" y="44983"/>
                </a:lnTo>
                <a:lnTo>
                  <a:pt x="24483" y="43904"/>
                </a:lnTo>
                <a:lnTo>
                  <a:pt x="25338" y="42825"/>
                </a:lnTo>
                <a:lnTo>
                  <a:pt x="26157" y="41709"/>
                </a:lnTo>
                <a:lnTo>
                  <a:pt x="26938" y="40593"/>
                </a:lnTo>
                <a:lnTo>
                  <a:pt x="27682" y="39439"/>
                </a:lnTo>
                <a:lnTo>
                  <a:pt x="28389" y="38249"/>
                </a:lnTo>
                <a:lnTo>
                  <a:pt x="29059" y="37058"/>
                </a:lnTo>
                <a:lnTo>
                  <a:pt x="29654" y="35830"/>
                </a:lnTo>
                <a:lnTo>
                  <a:pt x="30250" y="34602"/>
                </a:lnTo>
                <a:lnTo>
                  <a:pt x="30771" y="33337"/>
                </a:lnTo>
                <a:lnTo>
                  <a:pt x="31254" y="32072"/>
                </a:lnTo>
                <a:lnTo>
                  <a:pt x="31812" y="30510"/>
                </a:lnTo>
                <a:lnTo>
                  <a:pt x="32259" y="28910"/>
                </a:lnTo>
                <a:lnTo>
                  <a:pt x="32705" y="27273"/>
                </a:lnTo>
                <a:lnTo>
                  <a:pt x="33040" y="25636"/>
                </a:lnTo>
                <a:lnTo>
                  <a:pt x="33338" y="23961"/>
                </a:lnTo>
                <a:lnTo>
                  <a:pt x="33561" y="22250"/>
                </a:lnTo>
                <a:lnTo>
                  <a:pt x="33710" y="20538"/>
                </a:lnTo>
                <a:lnTo>
                  <a:pt x="33822" y="18790"/>
                </a:lnTo>
                <a:lnTo>
                  <a:pt x="35421" y="18678"/>
                </a:lnTo>
                <a:lnTo>
                  <a:pt x="36947" y="18678"/>
                </a:lnTo>
                <a:lnTo>
                  <a:pt x="38510" y="18752"/>
                </a:lnTo>
                <a:lnTo>
                  <a:pt x="40035" y="18901"/>
                </a:lnTo>
                <a:lnTo>
                  <a:pt x="41523" y="19124"/>
                </a:lnTo>
                <a:lnTo>
                  <a:pt x="43012" y="19422"/>
                </a:lnTo>
                <a:lnTo>
                  <a:pt x="44463" y="19831"/>
                </a:lnTo>
                <a:lnTo>
                  <a:pt x="45877" y="20315"/>
                </a:lnTo>
                <a:lnTo>
                  <a:pt x="46807" y="20650"/>
                </a:lnTo>
                <a:lnTo>
                  <a:pt x="47700" y="21022"/>
                </a:lnTo>
                <a:lnTo>
                  <a:pt x="48556" y="21431"/>
                </a:lnTo>
                <a:lnTo>
                  <a:pt x="49449" y="21878"/>
                </a:lnTo>
                <a:lnTo>
                  <a:pt x="50304" y="22361"/>
                </a:lnTo>
                <a:lnTo>
                  <a:pt x="51160" y="22882"/>
                </a:lnTo>
                <a:lnTo>
                  <a:pt x="52016" y="23440"/>
                </a:lnTo>
                <a:lnTo>
                  <a:pt x="52872" y="24036"/>
                </a:lnTo>
                <a:lnTo>
                  <a:pt x="53690" y="24631"/>
                </a:lnTo>
                <a:lnTo>
                  <a:pt x="54509" y="25264"/>
                </a:lnTo>
                <a:lnTo>
                  <a:pt x="55327" y="25933"/>
                </a:lnTo>
                <a:lnTo>
                  <a:pt x="56109" y="26677"/>
                </a:lnTo>
                <a:lnTo>
                  <a:pt x="56890" y="27384"/>
                </a:lnTo>
                <a:lnTo>
                  <a:pt x="57671" y="28166"/>
                </a:lnTo>
                <a:lnTo>
                  <a:pt x="58415" y="28984"/>
                </a:lnTo>
                <a:lnTo>
                  <a:pt x="59160" y="29803"/>
                </a:lnTo>
                <a:lnTo>
                  <a:pt x="60239" y="31068"/>
                </a:lnTo>
                <a:lnTo>
                  <a:pt x="61243" y="32370"/>
                </a:lnTo>
                <a:lnTo>
                  <a:pt x="62173" y="33635"/>
                </a:lnTo>
                <a:lnTo>
                  <a:pt x="63029" y="34937"/>
                </a:lnTo>
                <a:lnTo>
                  <a:pt x="63848" y="36202"/>
                </a:lnTo>
                <a:lnTo>
                  <a:pt x="64592" y="37430"/>
                </a:lnTo>
                <a:lnTo>
                  <a:pt x="65261" y="38621"/>
                </a:lnTo>
                <a:lnTo>
                  <a:pt x="65894" y="39811"/>
                </a:lnTo>
                <a:lnTo>
                  <a:pt x="65894" y="38546"/>
                </a:lnTo>
                <a:lnTo>
                  <a:pt x="65299" y="37467"/>
                </a:lnTo>
                <a:lnTo>
                  <a:pt x="64629" y="36351"/>
                </a:lnTo>
                <a:lnTo>
                  <a:pt x="63922" y="35198"/>
                </a:lnTo>
                <a:lnTo>
                  <a:pt x="63178" y="34044"/>
                </a:lnTo>
                <a:lnTo>
                  <a:pt x="62359" y="32891"/>
                </a:lnTo>
                <a:lnTo>
                  <a:pt x="61504" y="31738"/>
                </a:lnTo>
                <a:lnTo>
                  <a:pt x="60611" y="30584"/>
                </a:lnTo>
                <a:lnTo>
                  <a:pt x="59643" y="29431"/>
                </a:lnTo>
                <a:lnTo>
                  <a:pt x="58862" y="28575"/>
                </a:lnTo>
                <a:lnTo>
                  <a:pt x="58081" y="27756"/>
                </a:lnTo>
                <a:lnTo>
                  <a:pt x="57299" y="26975"/>
                </a:lnTo>
                <a:lnTo>
                  <a:pt x="56518" y="26231"/>
                </a:lnTo>
                <a:lnTo>
                  <a:pt x="55699" y="25487"/>
                </a:lnTo>
                <a:lnTo>
                  <a:pt x="54881" y="24817"/>
                </a:lnTo>
                <a:lnTo>
                  <a:pt x="54062" y="24147"/>
                </a:lnTo>
                <a:lnTo>
                  <a:pt x="53206" y="23552"/>
                </a:lnTo>
                <a:lnTo>
                  <a:pt x="52351" y="22957"/>
                </a:lnTo>
                <a:lnTo>
                  <a:pt x="51495" y="22399"/>
                </a:lnTo>
                <a:lnTo>
                  <a:pt x="50602" y="21878"/>
                </a:lnTo>
                <a:lnTo>
                  <a:pt x="49746" y="21357"/>
                </a:lnTo>
                <a:lnTo>
                  <a:pt x="48853" y="20910"/>
                </a:lnTo>
                <a:lnTo>
                  <a:pt x="47923" y="20501"/>
                </a:lnTo>
                <a:lnTo>
                  <a:pt x="47030" y="20092"/>
                </a:lnTo>
                <a:lnTo>
                  <a:pt x="46100" y="19757"/>
                </a:lnTo>
                <a:lnTo>
                  <a:pt x="44649" y="19273"/>
                </a:lnTo>
                <a:lnTo>
                  <a:pt x="43161" y="18864"/>
                </a:lnTo>
                <a:lnTo>
                  <a:pt x="41672" y="18529"/>
                </a:lnTo>
                <a:lnTo>
                  <a:pt x="40147" y="18306"/>
                </a:lnTo>
                <a:lnTo>
                  <a:pt x="38584" y="18157"/>
                </a:lnTo>
                <a:lnTo>
                  <a:pt x="37021" y="18083"/>
                </a:lnTo>
                <a:lnTo>
                  <a:pt x="35459" y="18083"/>
                </a:lnTo>
                <a:lnTo>
                  <a:pt x="33859" y="18194"/>
                </a:lnTo>
                <a:lnTo>
                  <a:pt x="33859" y="16148"/>
                </a:lnTo>
                <a:lnTo>
                  <a:pt x="33822" y="14101"/>
                </a:lnTo>
                <a:lnTo>
                  <a:pt x="33673" y="12018"/>
                </a:lnTo>
                <a:lnTo>
                  <a:pt x="33449" y="10009"/>
                </a:lnTo>
                <a:lnTo>
                  <a:pt x="33189" y="8074"/>
                </a:lnTo>
                <a:lnTo>
                  <a:pt x="32854" y="6251"/>
                </a:lnTo>
                <a:lnTo>
                  <a:pt x="32482" y="4502"/>
                </a:lnTo>
                <a:lnTo>
                  <a:pt x="32110" y="2865"/>
                </a:lnTo>
                <a:lnTo>
                  <a:pt x="31738" y="1377"/>
                </a:lnTo>
                <a:lnTo>
                  <a:pt x="31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2"/>
              </a:solidFill>
              <a:latin typeface="Nunito Sans"/>
              <a:ea typeface="Nunito Sans"/>
              <a:cs typeface="Nunito Sans"/>
              <a:sym typeface="Nunito Sans"/>
            </a:endParaRPr>
          </a:p>
        </p:txBody>
      </p:sp>
      <p:sp>
        <p:nvSpPr>
          <p:cNvPr id="128" name="Google Shape;128;p19"/>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2pPr>
            <a:lvl3pPr lvl="2">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3pPr>
            <a:lvl4pPr lvl="3">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4pPr>
            <a:lvl5pPr lvl="4">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5pPr>
            <a:lvl6pPr lvl="5">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6pPr>
            <a:lvl7pPr lvl="6">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7pPr>
            <a:lvl8pPr lvl="7">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8pPr>
            <a:lvl9pPr lvl="8">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7">
  <p:cSld name="BLANK_1_1_1_1_2_1_1_1">
    <p:spTree>
      <p:nvGrpSpPr>
        <p:cNvPr id="129" name="Shape 129"/>
        <p:cNvGrpSpPr/>
        <p:nvPr/>
      </p:nvGrpSpPr>
      <p:grpSpPr>
        <a:xfrm>
          <a:off x="0" y="0"/>
          <a:ext cx="0" cy="0"/>
          <a:chOff x="0" y="0"/>
          <a:chExt cx="0" cy="0"/>
        </a:xfrm>
      </p:grpSpPr>
      <p:sp>
        <p:nvSpPr>
          <p:cNvPr id="130" name="Google Shape;130;p20"/>
          <p:cNvSpPr/>
          <p:nvPr/>
        </p:nvSpPr>
        <p:spPr>
          <a:xfrm rot="5400000">
            <a:off x="-3988150" y="1153525"/>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31" name="Google Shape;131;p20"/>
          <p:cNvSpPr/>
          <p:nvPr/>
        </p:nvSpPr>
        <p:spPr>
          <a:xfrm>
            <a:off x="31" y="1985350"/>
            <a:ext cx="3736169" cy="3157918"/>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32" name="Google Shape;132;p20"/>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33" name="Google Shape;133;p20"/>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000"/>
            </a:lvl1pPr>
            <a:lvl2pPr lvl="1">
              <a:spcBef>
                <a:spcPts val="0"/>
              </a:spcBef>
              <a:spcAft>
                <a:spcPts val="0"/>
              </a:spcAft>
              <a:buNone/>
              <a:defRPr sz="2000">
                <a:latin typeface="Poppins SemiBold"/>
                <a:ea typeface="Poppins SemiBold"/>
                <a:cs typeface="Poppins SemiBold"/>
                <a:sym typeface="Poppins SemiBold"/>
              </a:defRPr>
            </a:lvl2pPr>
            <a:lvl3pPr lvl="2">
              <a:spcBef>
                <a:spcPts val="0"/>
              </a:spcBef>
              <a:spcAft>
                <a:spcPts val="0"/>
              </a:spcAft>
              <a:buNone/>
              <a:defRPr sz="2000">
                <a:latin typeface="Poppins SemiBold"/>
                <a:ea typeface="Poppins SemiBold"/>
                <a:cs typeface="Poppins SemiBold"/>
                <a:sym typeface="Poppins SemiBold"/>
              </a:defRPr>
            </a:lvl3pPr>
            <a:lvl4pPr lvl="3">
              <a:spcBef>
                <a:spcPts val="0"/>
              </a:spcBef>
              <a:spcAft>
                <a:spcPts val="0"/>
              </a:spcAft>
              <a:buNone/>
              <a:defRPr sz="2000">
                <a:latin typeface="Poppins SemiBold"/>
                <a:ea typeface="Poppins SemiBold"/>
                <a:cs typeface="Poppins SemiBold"/>
                <a:sym typeface="Poppins SemiBold"/>
              </a:defRPr>
            </a:lvl4pPr>
            <a:lvl5pPr lvl="4">
              <a:spcBef>
                <a:spcPts val="0"/>
              </a:spcBef>
              <a:spcAft>
                <a:spcPts val="0"/>
              </a:spcAft>
              <a:buNone/>
              <a:defRPr sz="2000">
                <a:latin typeface="Poppins SemiBold"/>
                <a:ea typeface="Poppins SemiBold"/>
                <a:cs typeface="Poppins SemiBold"/>
                <a:sym typeface="Poppins SemiBold"/>
              </a:defRPr>
            </a:lvl5pPr>
            <a:lvl6pPr lvl="5">
              <a:spcBef>
                <a:spcPts val="0"/>
              </a:spcBef>
              <a:spcAft>
                <a:spcPts val="0"/>
              </a:spcAft>
              <a:buNone/>
              <a:defRPr sz="2000">
                <a:latin typeface="Poppins SemiBold"/>
                <a:ea typeface="Poppins SemiBold"/>
                <a:cs typeface="Poppins SemiBold"/>
                <a:sym typeface="Poppins SemiBold"/>
              </a:defRPr>
            </a:lvl6pPr>
            <a:lvl7pPr lvl="6">
              <a:spcBef>
                <a:spcPts val="0"/>
              </a:spcBef>
              <a:spcAft>
                <a:spcPts val="0"/>
              </a:spcAft>
              <a:buNone/>
              <a:defRPr sz="2000">
                <a:latin typeface="Poppins SemiBold"/>
                <a:ea typeface="Poppins SemiBold"/>
                <a:cs typeface="Poppins SemiBold"/>
                <a:sym typeface="Poppins SemiBold"/>
              </a:defRPr>
            </a:lvl7pPr>
            <a:lvl8pPr lvl="7">
              <a:spcBef>
                <a:spcPts val="0"/>
              </a:spcBef>
              <a:spcAft>
                <a:spcPts val="0"/>
              </a:spcAft>
              <a:buNone/>
              <a:defRPr sz="2000">
                <a:latin typeface="Poppins SemiBold"/>
                <a:ea typeface="Poppins SemiBold"/>
                <a:cs typeface="Poppins SemiBold"/>
                <a:sym typeface="Poppins SemiBold"/>
              </a:defRPr>
            </a:lvl8pPr>
            <a:lvl9pPr lvl="8">
              <a:spcBef>
                <a:spcPts val="0"/>
              </a:spcBef>
              <a:spcAft>
                <a:spcPts val="0"/>
              </a:spcAft>
              <a:buNone/>
              <a:defRPr sz="2000">
                <a:latin typeface="Poppins SemiBold"/>
                <a:ea typeface="Poppins SemiBold"/>
                <a:cs typeface="Poppins SemiBold"/>
                <a:sym typeface="Poppins SemiBold"/>
              </a:defRPr>
            </a:lvl9pPr>
          </a:lstStyle>
          <a:p/>
        </p:txBody>
      </p:sp>
      <p:sp>
        <p:nvSpPr>
          <p:cNvPr id="134" name="Google Shape;134;p20"/>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statement">
  <p:cSld name="BLANK_1_1_1_1_1_2">
    <p:bg>
      <p:bgPr>
        <a:solidFill>
          <a:schemeClr val="lt1"/>
        </a:solidFill>
      </p:bgPr>
    </p:bg>
    <p:spTree>
      <p:nvGrpSpPr>
        <p:cNvPr id="135" name="Shape 135"/>
        <p:cNvGrpSpPr/>
        <p:nvPr/>
      </p:nvGrpSpPr>
      <p:grpSpPr>
        <a:xfrm>
          <a:off x="0" y="0"/>
          <a:ext cx="0" cy="0"/>
          <a:chOff x="0" y="0"/>
          <a:chExt cx="0" cy="0"/>
        </a:xfrm>
      </p:grpSpPr>
      <p:sp>
        <p:nvSpPr>
          <p:cNvPr id="136" name="Google Shape;136;p21"/>
          <p:cNvSpPr txBox="1"/>
          <p:nvPr>
            <p:ph idx="1" type="body"/>
          </p:nvPr>
        </p:nvSpPr>
        <p:spPr>
          <a:xfrm>
            <a:off x="4618950" y="1743378"/>
            <a:ext cx="4296600" cy="30633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Font typeface="Nunito Sans"/>
              <a:buChar char="●"/>
              <a:defRPr sz="1600"/>
            </a:lvl1pPr>
            <a:lvl2pPr indent="-330200" lvl="1" marL="914400">
              <a:spcBef>
                <a:spcPts val="800"/>
              </a:spcBef>
              <a:spcAft>
                <a:spcPts val="0"/>
              </a:spcAft>
              <a:buSzPts val="1600"/>
              <a:buFont typeface="Nunito Sans"/>
              <a:buChar char="○"/>
              <a:defRPr sz="1600"/>
            </a:lvl2pPr>
            <a:lvl3pPr indent="-330200" lvl="2" marL="1371600">
              <a:spcBef>
                <a:spcPts val="800"/>
              </a:spcBef>
              <a:spcAft>
                <a:spcPts val="0"/>
              </a:spcAft>
              <a:buSzPts val="1600"/>
              <a:buFont typeface="Nunito Sans"/>
              <a:buChar char="■"/>
              <a:defRPr sz="1600"/>
            </a:lvl3pPr>
            <a:lvl4pPr indent="-330200" lvl="3" marL="1828800">
              <a:spcBef>
                <a:spcPts val="800"/>
              </a:spcBef>
              <a:spcAft>
                <a:spcPts val="0"/>
              </a:spcAft>
              <a:buSzPts val="1600"/>
              <a:buFont typeface="Nunito Sans"/>
              <a:buChar char="●"/>
              <a:defRPr sz="1600"/>
            </a:lvl4pPr>
            <a:lvl5pPr indent="-330200" lvl="4" marL="2286000">
              <a:spcBef>
                <a:spcPts val="800"/>
              </a:spcBef>
              <a:spcAft>
                <a:spcPts val="0"/>
              </a:spcAft>
              <a:buSzPts val="1600"/>
              <a:buFont typeface="Nunito Sans"/>
              <a:buChar char="○"/>
              <a:defRPr sz="1600"/>
            </a:lvl5pPr>
            <a:lvl6pPr indent="-330200" lvl="5" marL="2743200">
              <a:spcBef>
                <a:spcPts val="800"/>
              </a:spcBef>
              <a:spcAft>
                <a:spcPts val="0"/>
              </a:spcAft>
              <a:buSzPts val="1600"/>
              <a:buFont typeface="Nunito Sans"/>
              <a:buChar char="■"/>
              <a:defRPr sz="1600"/>
            </a:lvl6pPr>
            <a:lvl7pPr indent="-330200" lvl="6" marL="3200400">
              <a:spcBef>
                <a:spcPts val="800"/>
              </a:spcBef>
              <a:spcAft>
                <a:spcPts val="0"/>
              </a:spcAft>
              <a:buSzPts val="1600"/>
              <a:buFont typeface="Nunito Sans"/>
              <a:buChar char="●"/>
              <a:defRPr sz="1600"/>
            </a:lvl7pPr>
            <a:lvl8pPr indent="-330200" lvl="7" marL="3657600">
              <a:spcBef>
                <a:spcPts val="800"/>
              </a:spcBef>
              <a:spcAft>
                <a:spcPts val="0"/>
              </a:spcAft>
              <a:buSzPts val="1600"/>
              <a:buFont typeface="Nunito Sans"/>
              <a:buChar char="○"/>
              <a:defRPr sz="1600"/>
            </a:lvl8pPr>
            <a:lvl9pPr indent="-330200" lvl="8" marL="4114800">
              <a:spcBef>
                <a:spcPts val="800"/>
              </a:spcBef>
              <a:spcAft>
                <a:spcPts val="800"/>
              </a:spcAft>
              <a:buSzPts val="1600"/>
              <a:buFont typeface="Nunito Sans"/>
              <a:buChar char="■"/>
              <a:defRPr sz="1600"/>
            </a:lvl9pPr>
          </a:lstStyle>
          <a:p/>
        </p:txBody>
      </p:sp>
      <p:sp>
        <p:nvSpPr>
          <p:cNvPr id="137" name="Google Shape;137;p21"/>
          <p:cNvSpPr txBox="1"/>
          <p:nvPr>
            <p:ph type="title"/>
          </p:nvPr>
        </p:nvSpPr>
        <p:spPr>
          <a:xfrm>
            <a:off x="228600" y="1743378"/>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solidFill>
                  <a:schemeClr val="lt2"/>
                </a:solidFill>
              </a:defRPr>
            </a:lvl1pPr>
            <a:lvl2pPr lvl="1">
              <a:spcBef>
                <a:spcPts val="0"/>
              </a:spcBef>
              <a:spcAft>
                <a:spcPts val="0"/>
              </a:spcAft>
              <a:buNone/>
              <a:defRPr sz="2400">
                <a:solidFill>
                  <a:schemeClr val="lt2"/>
                </a:solidFill>
                <a:latin typeface="Poppins SemiBold"/>
                <a:ea typeface="Poppins SemiBold"/>
                <a:cs typeface="Poppins SemiBold"/>
                <a:sym typeface="Poppins SemiBold"/>
              </a:defRPr>
            </a:lvl2pPr>
            <a:lvl3pPr lvl="2">
              <a:spcBef>
                <a:spcPts val="0"/>
              </a:spcBef>
              <a:spcAft>
                <a:spcPts val="0"/>
              </a:spcAft>
              <a:buNone/>
              <a:defRPr sz="2400">
                <a:solidFill>
                  <a:schemeClr val="lt2"/>
                </a:solidFill>
                <a:latin typeface="Poppins SemiBold"/>
                <a:ea typeface="Poppins SemiBold"/>
                <a:cs typeface="Poppins SemiBold"/>
                <a:sym typeface="Poppins SemiBold"/>
              </a:defRPr>
            </a:lvl3pPr>
            <a:lvl4pPr lvl="3">
              <a:spcBef>
                <a:spcPts val="0"/>
              </a:spcBef>
              <a:spcAft>
                <a:spcPts val="0"/>
              </a:spcAft>
              <a:buNone/>
              <a:defRPr sz="2400">
                <a:solidFill>
                  <a:schemeClr val="lt2"/>
                </a:solidFill>
                <a:latin typeface="Poppins SemiBold"/>
                <a:ea typeface="Poppins SemiBold"/>
                <a:cs typeface="Poppins SemiBold"/>
                <a:sym typeface="Poppins SemiBold"/>
              </a:defRPr>
            </a:lvl4pPr>
            <a:lvl5pPr lvl="4">
              <a:spcBef>
                <a:spcPts val="0"/>
              </a:spcBef>
              <a:spcAft>
                <a:spcPts val="0"/>
              </a:spcAft>
              <a:buNone/>
              <a:defRPr sz="2400">
                <a:solidFill>
                  <a:schemeClr val="lt2"/>
                </a:solidFill>
                <a:latin typeface="Poppins SemiBold"/>
                <a:ea typeface="Poppins SemiBold"/>
                <a:cs typeface="Poppins SemiBold"/>
                <a:sym typeface="Poppins SemiBold"/>
              </a:defRPr>
            </a:lvl5pPr>
            <a:lvl6pPr lvl="5">
              <a:spcBef>
                <a:spcPts val="0"/>
              </a:spcBef>
              <a:spcAft>
                <a:spcPts val="0"/>
              </a:spcAft>
              <a:buNone/>
              <a:defRPr sz="2400">
                <a:solidFill>
                  <a:schemeClr val="lt2"/>
                </a:solidFill>
                <a:latin typeface="Poppins SemiBold"/>
                <a:ea typeface="Poppins SemiBold"/>
                <a:cs typeface="Poppins SemiBold"/>
                <a:sym typeface="Poppins SemiBold"/>
              </a:defRPr>
            </a:lvl6pPr>
            <a:lvl7pPr lvl="6">
              <a:spcBef>
                <a:spcPts val="0"/>
              </a:spcBef>
              <a:spcAft>
                <a:spcPts val="0"/>
              </a:spcAft>
              <a:buNone/>
              <a:defRPr sz="2400">
                <a:solidFill>
                  <a:schemeClr val="lt2"/>
                </a:solidFill>
                <a:latin typeface="Poppins SemiBold"/>
                <a:ea typeface="Poppins SemiBold"/>
                <a:cs typeface="Poppins SemiBold"/>
                <a:sym typeface="Poppins SemiBold"/>
              </a:defRPr>
            </a:lvl7pPr>
            <a:lvl8pPr lvl="7">
              <a:spcBef>
                <a:spcPts val="0"/>
              </a:spcBef>
              <a:spcAft>
                <a:spcPts val="0"/>
              </a:spcAft>
              <a:buNone/>
              <a:defRPr sz="2400">
                <a:solidFill>
                  <a:schemeClr val="lt2"/>
                </a:solidFill>
                <a:latin typeface="Poppins SemiBold"/>
                <a:ea typeface="Poppins SemiBold"/>
                <a:cs typeface="Poppins SemiBold"/>
                <a:sym typeface="Poppins SemiBold"/>
              </a:defRPr>
            </a:lvl8pPr>
            <a:lvl9pPr lvl="8">
              <a:spcBef>
                <a:spcPts val="0"/>
              </a:spcBef>
              <a:spcAft>
                <a:spcPts val="0"/>
              </a:spcAft>
              <a:buNone/>
              <a:defRPr sz="2400">
                <a:solidFill>
                  <a:schemeClr val="lt2"/>
                </a:solidFill>
                <a:latin typeface="Poppins SemiBold"/>
                <a:ea typeface="Poppins SemiBold"/>
                <a:cs typeface="Poppins SemiBold"/>
                <a:sym typeface="Poppins SemiBold"/>
              </a:defRPr>
            </a:lvl9pPr>
          </a:lstStyle>
          <a:p/>
        </p:txBody>
      </p:sp>
      <p:sp>
        <p:nvSpPr>
          <p:cNvPr id="138" name="Google Shape;138;p21"/>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39" name="Google Shape;139;p21"/>
          <p:cNvSpPr txBox="1"/>
          <p:nvPr>
            <p:ph idx="2"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2pPr>
            <a:lvl3pPr lvl="2">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3pPr>
            <a:lvl4pPr lvl="3">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4pPr>
            <a:lvl5pPr lvl="4">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5pPr>
            <a:lvl6pPr lvl="5">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6pPr>
            <a:lvl7pPr lvl="6">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7pPr>
            <a:lvl8pPr lvl="7">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8pPr>
            <a:lvl9pPr lvl="8">
              <a:spcBef>
                <a:spcPts val="0"/>
              </a:spcBef>
              <a:spcAft>
                <a:spcPts val="0"/>
              </a:spcAft>
              <a:buClr>
                <a:schemeClr val="accent5"/>
              </a:buClr>
              <a:buSzPts val="700"/>
              <a:buFont typeface="Nunito Sans"/>
              <a:buNone/>
              <a:defRPr sz="700">
                <a:solidFill>
                  <a:schemeClr val="accent5"/>
                </a:solidFill>
                <a:latin typeface="Nunito Sans"/>
                <a:ea typeface="Nunito Sans"/>
                <a:cs typeface="Nunito Sans"/>
                <a:sym typeface="Nunito Sans"/>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BLANK_1_1_1_1_1_1">
    <p:bg>
      <p:bgPr>
        <a:solidFill>
          <a:schemeClr val="accent1"/>
        </a:solidFill>
      </p:bgPr>
    </p:bg>
    <p:spTree>
      <p:nvGrpSpPr>
        <p:cNvPr id="140" name="Shape 140"/>
        <p:cNvGrpSpPr/>
        <p:nvPr/>
      </p:nvGrpSpPr>
      <p:grpSpPr>
        <a:xfrm>
          <a:off x="0" y="0"/>
          <a:ext cx="0" cy="0"/>
          <a:chOff x="0" y="0"/>
          <a:chExt cx="0" cy="0"/>
        </a:xfrm>
      </p:grpSpPr>
      <p:pic>
        <p:nvPicPr>
          <p:cNvPr id="141" name="Google Shape;141;p22"/>
          <p:cNvPicPr preferRelativeResize="0"/>
          <p:nvPr/>
        </p:nvPicPr>
        <p:blipFill rotWithShape="1">
          <a:blip r:embed="rId2">
            <a:alphaModFix/>
          </a:blip>
          <a:srcRect b="0" l="0" r="54483" t="51307"/>
          <a:stretch/>
        </p:blipFill>
        <p:spPr>
          <a:xfrm>
            <a:off x="6802800" y="-9247"/>
            <a:ext cx="2341200" cy="2504451"/>
          </a:xfrm>
          <a:prstGeom prst="rect">
            <a:avLst/>
          </a:prstGeom>
          <a:noFill/>
          <a:ln>
            <a:noFill/>
          </a:ln>
        </p:spPr>
      </p:pic>
      <p:sp>
        <p:nvSpPr>
          <p:cNvPr id="142" name="Google Shape;142;p22"/>
          <p:cNvSpPr txBox="1"/>
          <p:nvPr>
            <p:ph type="title"/>
          </p:nvPr>
        </p:nvSpPr>
        <p:spPr>
          <a:xfrm>
            <a:off x="1249050" y="1249276"/>
            <a:ext cx="6645900" cy="2843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1pPr>
            <a:lvl2pPr lvl="1"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2pPr>
            <a:lvl3pPr lvl="2"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3pPr>
            <a:lvl4pPr lvl="3"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4pPr>
            <a:lvl5pPr lvl="4"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5pPr>
            <a:lvl6pPr lvl="5"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6pPr>
            <a:lvl7pPr lvl="6"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7pPr>
            <a:lvl8pPr lvl="7"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8pPr>
            <a:lvl9pPr lvl="8" algn="ctr">
              <a:lnSpc>
                <a:spcPct val="90000"/>
              </a:lnSpc>
              <a:spcBef>
                <a:spcPts val="0"/>
              </a:spcBef>
              <a:spcAft>
                <a:spcPts val="0"/>
              </a:spcAft>
              <a:buNone/>
              <a:defRPr b="0" sz="2700">
                <a:solidFill>
                  <a:schemeClr val="dk2"/>
                </a:solidFill>
                <a:latin typeface="Poppins Medium"/>
                <a:ea typeface="Poppins Medium"/>
                <a:cs typeface="Poppins Medium"/>
                <a:sym typeface="Poppins Medium"/>
              </a:defRPr>
            </a:lvl9pPr>
          </a:lstStyle>
          <a:p/>
        </p:txBody>
      </p:sp>
      <p:sp>
        <p:nvSpPr>
          <p:cNvPr id="143" name="Google Shape;143;p22"/>
          <p:cNvSpPr/>
          <p:nvPr/>
        </p:nvSpPr>
        <p:spPr>
          <a:xfrm>
            <a:off x="6724719" y="-48"/>
            <a:ext cx="2419360" cy="1864544"/>
          </a:xfrm>
          <a:custGeom>
            <a:rect b="b" l="l" r="r" t="t"/>
            <a:pathLst>
              <a:path extrusionOk="0" h="58267" w="75605">
                <a:moveTo>
                  <a:pt x="0" y="0"/>
                </a:moveTo>
                <a:lnTo>
                  <a:pt x="484" y="781"/>
                </a:lnTo>
                <a:lnTo>
                  <a:pt x="1340" y="2121"/>
                </a:lnTo>
                <a:lnTo>
                  <a:pt x="2382" y="3646"/>
                </a:lnTo>
                <a:lnTo>
                  <a:pt x="3572" y="5358"/>
                </a:lnTo>
                <a:lnTo>
                  <a:pt x="4949" y="7181"/>
                </a:lnTo>
                <a:lnTo>
                  <a:pt x="6512" y="9190"/>
                </a:lnTo>
                <a:lnTo>
                  <a:pt x="8297" y="11311"/>
                </a:lnTo>
                <a:lnTo>
                  <a:pt x="10269" y="13543"/>
                </a:lnTo>
                <a:lnTo>
                  <a:pt x="11348" y="14697"/>
                </a:lnTo>
                <a:lnTo>
                  <a:pt x="12465" y="15887"/>
                </a:lnTo>
                <a:lnTo>
                  <a:pt x="13767" y="17227"/>
                </a:lnTo>
                <a:lnTo>
                  <a:pt x="15106" y="18566"/>
                </a:lnTo>
                <a:lnTo>
                  <a:pt x="16483" y="19906"/>
                </a:lnTo>
                <a:lnTo>
                  <a:pt x="17897" y="21245"/>
                </a:lnTo>
                <a:lnTo>
                  <a:pt x="19348" y="22585"/>
                </a:lnTo>
                <a:lnTo>
                  <a:pt x="20799" y="23924"/>
                </a:lnTo>
                <a:lnTo>
                  <a:pt x="22325" y="25226"/>
                </a:lnTo>
                <a:lnTo>
                  <a:pt x="23887" y="26529"/>
                </a:lnTo>
                <a:lnTo>
                  <a:pt x="25450" y="27831"/>
                </a:lnTo>
                <a:lnTo>
                  <a:pt x="27050" y="29133"/>
                </a:lnTo>
                <a:lnTo>
                  <a:pt x="28724" y="30435"/>
                </a:lnTo>
                <a:lnTo>
                  <a:pt x="30398" y="31738"/>
                </a:lnTo>
                <a:lnTo>
                  <a:pt x="32110" y="33003"/>
                </a:lnTo>
                <a:lnTo>
                  <a:pt x="33822" y="34268"/>
                </a:lnTo>
                <a:lnTo>
                  <a:pt x="35607" y="35533"/>
                </a:lnTo>
                <a:lnTo>
                  <a:pt x="37393" y="36798"/>
                </a:lnTo>
                <a:lnTo>
                  <a:pt x="39514" y="38212"/>
                </a:lnTo>
                <a:lnTo>
                  <a:pt x="41635" y="39663"/>
                </a:lnTo>
                <a:lnTo>
                  <a:pt x="43830" y="41039"/>
                </a:lnTo>
                <a:lnTo>
                  <a:pt x="46063" y="42453"/>
                </a:lnTo>
                <a:lnTo>
                  <a:pt x="48295" y="43830"/>
                </a:lnTo>
                <a:lnTo>
                  <a:pt x="50602" y="45206"/>
                </a:lnTo>
                <a:lnTo>
                  <a:pt x="52946" y="46583"/>
                </a:lnTo>
                <a:lnTo>
                  <a:pt x="55327" y="47923"/>
                </a:lnTo>
                <a:lnTo>
                  <a:pt x="57746" y="49262"/>
                </a:lnTo>
                <a:lnTo>
                  <a:pt x="60164" y="50601"/>
                </a:lnTo>
                <a:lnTo>
                  <a:pt x="62657" y="51904"/>
                </a:lnTo>
                <a:lnTo>
                  <a:pt x="65187" y="53206"/>
                </a:lnTo>
                <a:lnTo>
                  <a:pt x="67717" y="54471"/>
                </a:lnTo>
                <a:lnTo>
                  <a:pt x="70322" y="55773"/>
                </a:lnTo>
                <a:lnTo>
                  <a:pt x="72963" y="57001"/>
                </a:lnTo>
                <a:lnTo>
                  <a:pt x="75605" y="58266"/>
                </a:lnTo>
                <a:lnTo>
                  <a:pt x="75605" y="57596"/>
                </a:lnTo>
                <a:lnTo>
                  <a:pt x="72963" y="56369"/>
                </a:lnTo>
                <a:lnTo>
                  <a:pt x="70396" y="55103"/>
                </a:lnTo>
                <a:lnTo>
                  <a:pt x="67829" y="53876"/>
                </a:lnTo>
                <a:lnTo>
                  <a:pt x="65299" y="52573"/>
                </a:lnTo>
                <a:lnTo>
                  <a:pt x="62806" y="51308"/>
                </a:lnTo>
                <a:lnTo>
                  <a:pt x="60350" y="50006"/>
                </a:lnTo>
                <a:lnTo>
                  <a:pt x="57894" y="48667"/>
                </a:lnTo>
                <a:lnTo>
                  <a:pt x="55513" y="47364"/>
                </a:lnTo>
                <a:lnTo>
                  <a:pt x="53169" y="46025"/>
                </a:lnTo>
                <a:lnTo>
                  <a:pt x="50862" y="44686"/>
                </a:lnTo>
                <a:lnTo>
                  <a:pt x="48593" y="43309"/>
                </a:lnTo>
                <a:lnTo>
                  <a:pt x="46360" y="41932"/>
                </a:lnTo>
                <a:lnTo>
                  <a:pt x="44128" y="40556"/>
                </a:lnTo>
                <a:lnTo>
                  <a:pt x="41970" y="39142"/>
                </a:lnTo>
                <a:lnTo>
                  <a:pt x="39849" y="37765"/>
                </a:lnTo>
                <a:lnTo>
                  <a:pt x="37765" y="36314"/>
                </a:lnTo>
                <a:lnTo>
                  <a:pt x="35980" y="35086"/>
                </a:lnTo>
                <a:lnTo>
                  <a:pt x="34231" y="33821"/>
                </a:lnTo>
                <a:lnTo>
                  <a:pt x="32482" y="32556"/>
                </a:lnTo>
                <a:lnTo>
                  <a:pt x="30771" y="31291"/>
                </a:lnTo>
                <a:lnTo>
                  <a:pt x="29133" y="29989"/>
                </a:lnTo>
                <a:lnTo>
                  <a:pt x="27459" y="28724"/>
                </a:lnTo>
                <a:lnTo>
                  <a:pt x="25859" y="27422"/>
                </a:lnTo>
                <a:lnTo>
                  <a:pt x="24297" y="26119"/>
                </a:lnTo>
                <a:lnTo>
                  <a:pt x="22771" y="24817"/>
                </a:lnTo>
                <a:lnTo>
                  <a:pt x="21246" y="23515"/>
                </a:lnTo>
                <a:lnTo>
                  <a:pt x="19757" y="22175"/>
                </a:lnTo>
                <a:lnTo>
                  <a:pt x="18343" y="20873"/>
                </a:lnTo>
                <a:lnTo>
                  <a:pt x="16930" y="19534"/>
                </a:lnTo>
                <a:lnTo>
                  <a:pt x="15553" y="18194"/>
                </a:lnTo>
                <a:lnTo>
                  <a:pt x="14213" y="16855"/>
                </a:lnTo>
                <a:lnTo>
                  <a:pt x="12911" y="15515"/>
                </a:lnTo>
                <a:lnTo>
                  <a:pt x="11795" y="14325"/>
                </a:lnTo>
                <a:lnTo>
                  <a:pt x="10753" y="13171"/>
                </a:lnTo>
                <a:lnTo>
                  <a:pt x="8781" y="10976"/>
                </a:lnTo>
                <a:lnTo>
                  <a:pt x="7032" y="8855"/>
                </a:lnTo>
                <a:lnTo>
                  <a:pt x="5470" y="6883"/>
                </a:lnTo>
                <a:lnTo>
                  <a:pt x="4093" y="5060"/>
                </a:lnTo>
                <a:lnTo>
                  <a:pt x="2902" y="3349"/>
                </a:lnTo>
                <a:lnTo>
                  <a:pt x="1861" y="1860"/>
                </a:lnTo>
                <a:lnTo>
                  <a:pt x="1005" y="484"/>
                </a:lnTo>
                <a:lnTo>
                  <a:pt x="70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Nunito Sans"/>
              <a:ea typeface="Nunito Sans"/>
              <a:cs typeface="Nunito Sans"/>
              <a:sym typeface="Nunito Sans"/>
            </a:endParaRPr>
          </a:p>
        </p:txBody>
      </p:sp>
      <p:sp>
        <p:nvSpPr>
          <p:cNvPr id="144" name="Google Shape;144;p22"/>
          <p:cNvSpPr/>
          <p:nvPr/>
        </p:nvSpPr>
        <p:spPr>
          <a:xfrm>
            <a:off x="0" y="3692104"/>
            <a:ext cx="2339584" cy="1451392"/>
          </a:xfrm>
          <a:custGeom>
            <a:rect b="b" l="l" r="r" t="t"/>
            <a:pathLst>
              <a:path extrusionOk="0" h="45356" w="73112">
                <a:moveTo>
                  <a:pt x="63884" y="596"/>
                </a:moveTo>
                <a:lnTo>
                  <a:pt x="64703" y="633"/>
                </a:lnTo>
                <a:lnTo>
                  <a:pt x="65484" y="745"/>
                </a:lnTo>
                <a:lnTo>
                  <a:pt x="66229" y="894"/>
                </a:lnTo>
                <a:lnTo>
                  <a:pt x="66973" y="1154"/>
                </a:lnTo>
                <a:lnTo>
                  <a:pt x="67717" y="1452"/>
                </a:lnTo>
                <a:lnTo>
                  <a:pt x="68387" y="1824"/>
                </a:lnTo>
                <a:lnTo>
                  <a:pt x="69056" y="2233"/>
                </a:lnTo>
                <a:lnTo>
                  <a:pt x="69689" y="2717"/>
                </a:lnTo>
                <a:lnTo>
                  <a:pt x="70135" y="3163"/>
                </a:lnTo>
                <a:lnTo>
                  <a:pt x="70545" y="3610"/>
                </a:lnTo>
                <a:lnTo>
                  <a:pt x="70917" y="4056"/>
                </a:lnTo>
                <a:lnTo>
                  <a:pt x="71251" y="4540"/>
                </a:lnTo>
                <a:lnTo>
                  <a:pt x="71549" y="5061"/>
                </a:lnTo>
                <a:lnTo>
                  <a:pt x="71810" y="5582"/>
                </a:lnTo>
                <a:lnTo>
                  <a:pt x="72033" y="6103"/>
                </a:lnTo>
                <a:lnTo>
                  <a:pt x="72219" y="6661"/>
                </a:lnTo>
                <a:lnTo>
                  <a:pt x="72368" y="7219"/>
                </a:lnTo>
                <a:lnTo>
                  <a:pt x="72442" y="7814"/>
                </a:lnTo>
                <a:lnTo>
                  <a:pt x="72517" y="8372"/>
                </a:lnTo>
                <a:lnTo>
                  <a:pt x="72517" y="8968"/>
                </a:lnTo>
                <a:lnTo>
                  <a:pt x="72479" y="9563"/>
                </a:lnTo>
                <a:lnTo>
                  <a:pt x="72405" y="10158"/>
                </a:lnTo>
                <a:lnTo>
                  <a:pt x="72293" y="10754"/>
                </a:lnTo>
                <a:lnTo>
                  <a:pt x="72144" y="11312"/>
                </a:lnTo>
                <a:lnTo>
                  <a:pt x="71958" y="11870"/>
                </a:lnTo>
                <a:lnTo>
                  <a:pt x="71735" y="12428"/>
                </a:lnTo>
                <a:lnTo>
                  <a:pt x="71438" y="12949"/>
                </a:lnTo>
                <a:lnTo>
                  <a:pt x="71140" y="13470"/>
                </a:lnTo>
                <a:lnTo>
                  <a:pt x="70842" y="13991"/>
                </a:lnTo>
                <a:lnTo>
                  <a:pt x="70470" y="14474"/>
                </a:lnTo>
                <a:lnTo>
                  <a:pt x="70061" y="14958"/>
                </a:lnTo>
                <a:lnTo>
                  <a:pt x="69652" y="15442"/>
                </a:lnTo>
                <a:lnTo>
                  <a:pt x="69168" y="15888"/>
                </a:lnTo>
                <a:lnTo>
                  <a:pt x="68684" y="16335"/>
                </a:lnTo>
                <a:lnTo>
                  <a:pt x="68163" y="16781"/>
                </a:lnTo>
                <a:lnTo>
                  <a:pt x="67605" y="17190"/>
                </a:lnTo>
                <a:lnTo>
                  <a:pt x="67010" y="17600"/>
                </a:lnTo>
                <a:lnTo>
                  <a:pt x="66415" y="17972"/>
                </a:lnTo>
                <a:lnTo>
                  <a:pt x="65745" y="18381"/>
                </a:lnTo>
                <a:lnTo>
                  <a:pt x="65075" y="18716"/>
                </a:lnTo>
                <a:lnTo>
                  <a:pt x="64368" y="19088"/>
                </a:lnTo>
                <a:lnTo>
                  <a:pt x="63624" y="19423"/>
                </a:lnTo>
                <a:lnTo>
                  <a:pt x="62880" y="19758"/>
                </a:lnTo>
                <a:lnTo>
                  <a:pt x="62061" y="20055"/>
                </a:lnTo>
                <a:lnTo>
                  <a:pt x="61243" y="20353"/>
                </a:lnTo>
                <a:lnTo>
                  <a:pt x="60424" y="20651"/>
                </a:lnTo>
                <a:lnTo>
                  <a:pt x="58638" y="21171"/>
                </a:lnTo>
                <a:lnTo>
                  <a:pt x="56741" y="21618"/>
                </a:lnTo>
                <a:lnTo>
                  <a:pt x="54769" y="21990"/>
                </a:lnTo>
                <a:lnTo>
                  <a:pt x="52685" y="22325"/>
                </a:lnTo>
                <a:lnTo>
                  <a:pt x="50490" y="22585"/>
                </a:lnTo>
                <a:lnTo>
                  <a:pt x="48295" y="22809"/>
                </a:lnTo>
                <a:lnTo>
                  <a:pt x="46137" y="22957"/>
                </a:lnTo>
                <a:lnTo>
                  <a:pt x="46137" y="21692"/>
                </a:lnTo>
                <a:lnTo>
                  <a:pt x="46174" y="20465"/>
                </a:lnTo>
                <a:lnTo>
                  <a:pt x="46286" y="19200"/>
                </a:lnTo>
                <a:lnTo>
                  <a:pt x="46472" y="17972"/>
                </a:lnTo>
                <a:lnTo>
                  <a:pt x="46732" y="16632"/>
                </a:lnTo>
                <a:lnTo>
                  <a:pt x="47104" y="15367"/>
                </a:lnTo>
                <a:lnTo>
                  <a:pt x="47513" y="14139"/>
                </a:lnTo>
                <a:lnTo>
                  <a:pt x="47997" y="12912"/>
                </a:lnTo>
                <a:lnTo>
                  <a:pt x="48592" y="11758"/>
                </a:lnTo>
                <a:lnTo>
                  <a:pt x="49225" y="10605"/>
                </a:lnTo>
                <a:lnTo>
                  <a:pt x="49895" y="9526"/>
                </a:lnTo>
                <a:lnTo>
                  <a:pt x="50676" y="8447"/>
                </a:lnTo>
                <a:lnTo>
                  <a:pt x="51495" y="7442"/>
                </a:lnTo>
                <a:lnTo>
                  <a:pt x="52388" y="6475"/>
                </a:lnTo>
                <a:lnTo>
                  <a:pt x="53355" y="5582"/>
                </a:lnTo>
                <a:lnTo>
                  <a:pt x="54359" y="4726"/>
                </a:lnTo>
                <a:lnTo>
                  <a:pt x="55438" y="3907"/>
                </a:lnTo>
                <a:lnTo>
                  <a:pt x="56555" y="3163"/>
                </a:lnTo>
                <a:lnTo>
                  <a:pt x="57708" y="2456"/>
                </a:lnTo>
                <a:lnTo>
                  <a:pt x="58936" y="1824"/>
                </a:lnTo>
                <a:lnTo>
                  <a:pt x="59568" y="1526"/>
                </a:lnTo>
                <a:lnTo>
                  <a:pt x="60201" y="1303"/>
                </a:lnTo>
                <a:lnTo>
                  <a:pt x="60796" y="1080"/>
                </a:lnTo>
                <a:lnTo>
                  <a:pt x="61429" y="894"/>
                </a:lnTo>
                <a:lnTo>
                  <a:pt x="62061" y="782"/>
                </a:lnTo>
                <a:lnTo>
                  <a:pt x="62657" y="670"/>
                </a:lnTo>
                <a:lnTo>
                  <a:pt x="63289" y="633"/>
                </a:lnTo>
                <a:lnTo>
                  <a:pt x="63884" y="596"/>
                </a:lnTo>
                <a:close/>
                <a:moveTo>
                  <a:pt x="64033" y="1"/>
                </a:moveTo>
                <a:lnTo>
                  <a:pt x="63289" y="38"/>
                </a:lnTo>
                <a:lnTo>
                  <a:pt x="62545" y="112"/>
                </a:lnTo>
                <a:lnTo>
                  <a:pt x="61764" y="224"/>
                </a:lnTo>
                <a:lnTo>
                  <a:pt x="60982" y="410"/>
                </a:lnTo>
                <a:lnTo>
                  <a:pt x="60238" y="633"/>
                </a:lnTo>
                <a:lnTo>
                  <a:pt x="59457" y="931"/>
                </a:lnTo>
                <a:lnTo>
                  <a:pt x="58675" y="1266"/>
                </a:lnTo>
                <a:lnTo>
                  <a:pt x="57410" y="1936"/>
                </a:lnTo>
                <a:lnTo>
                  <a:pt x="56220" y="2642"/>
                </a:lnTo>
                <a:lnTo>
                  <a:pt x="55066" y="3424"/>
                </a:lnTo>
                <a:lnTo>
                  <a:pt x="53987" y="4242"/>
                </a:lnTo>
                <a:lnTo>
                  <a:pt x="52946" y="5135"/>
                </a:lnTo>
                <a:lnTo>
                  <a:pt x="51978" y="6065"/>
                </a:lnTo>
                <a:lnTo>
                  <a:pt x="51048" y="7070"/>
                </a:lnTo>
                <a:lnTo>
                  <a:pt x="50192" y="8112"/>
                </a:lnTo>
                <a:lnTo>
                  <a:pt x="49411" y="9191"/>
                </a:lnTo>
                <a:lnTo>
                  <a:pt x="48704" y="10307"/>
                </a:lnTo>
                <a:lnTo>
                  <a:pt x="48034" y="11460"/>
                </a:lnTo>
                <a:lnTo>
                  <a:pt x="47476" y="12688"/>
                </a:lnTo>
                <a:lnTo>
                  <a:pt x="46955" y="13916"/>
                </a:lnTo>
                <a:lnTo>
                  <a:pt x="46509" y="15218"/>
                </a:lnTo>
                <a:lnTo>
                  <a:pt x="46174" y="16521"/>
                </a:lnTo>
                <a:lnTo>
                  <a:pt x="45876" y="17860"/>
                </a:lnTo>
                <a:lnTo>
                  <a:pt x="45690" y="19125"/>
                </a:lnTo>
                <a:lnTo>
                  <a:pt x="45579" y="20427"/>
                </a:lnTo>
                <a:lnTo>
                  <a:pt x="45541" y="21692"/>
                </a:lnTo>
                <a:lnTo>
                  <a:pt x="45579" y="22995"/>
                </a:lnTo>
                <a:lnTo>
                  <a:pt x="42788" y="23106"/>
                </a:lnTo>
                <a:lnTo>
                  <a:pt x="40072" y="23181"/>
                </a:lnTo>
                <a:lnTo>
                  <a:pt x="37467" y="23143"/>
                </a:lnTo>
                <a:lnTo>
                  <a:pt x="34937" y="23069"/>
                </a:lnTo>
                <a:lnTo>
                  <a:pt x="32519" y="22920"/>
                </a:lnTo>
                <a:lnTo>
                  <a:pt x="30175" y="22734"/>
                </a:lnTo>
                <a:lnTo>
                  <a:pt x="27905" y="22474"/>
                </a:lnTo>
                <a:lnTo>
                  <a:pt x="25747" y="22176"/>
                </a:lnTo>
                <a:lnTo>
                  <a:pt x="23664" y="21841"/>
                </a:lnTo>
                <a:lnTo>
                  <a:pt x="21692" y="21506"/>
                </a:lnTo>
                <a:lnTo>
                  <a:pt x="19794" y="21097"/>
                </a:lnTo>
                <a:lnTo>
                  <a:pt x="18008" y="20688"/>
                </a:lnTo>
                <a:lnTo>
                  <a:pt x="16297" y="20279"/>
                </a:lnTo>
                <a:lnTo>
                  <a:pt x="14697" y="19832"/>
                </a:lnTo>
                <a:lnTo>
                  <a:pt x="13171" y="19386"/>
                </a:lnTo>
                <a:lnTo>
                  <a:pt x="11757" y="18902"/>
                </a:lnTo>
                <a:lnTo>
                  <a:pt x="9711" y="18195"/>
                </a:lnTo>
                <a:lnTo>
                  <a:pt x="7776" y="17451"/>
                </a:lnTo>
                <a:lnTo>
                  <a:pt x="6028" y="16744"/>
                </a:lnTo>
                <a:lnTo>
                  <a:pt x="4465" y="16037"/>
                </a:lnTo>
                <a:lnTo>
                  <a:pt x="3088" y="15330"/>
                </a:lnTo>
                <a:lnTo>
                  <a:pt x="1898" y="14697"/>
                </a:lnTo>
                <a:lnTo>
                  <a:pt x="856" y="14139"/>
                </a:lnTo>
                <a:lnTo>
                  <a:pt x="0" y="13656"/>
                </a:lnTo>
                <a:lnTo>
                  <a:pt x="0" y="14325"/>
                </a:lnTo>
                <a:lnTo>
                  <a:pt x="893" y="14846"/>
                </a:lnTo>
                <a:lnTo>
                  <a:pt x="1935" y="15404"/>
                </a:lnTo>
                <a:lnTo>
                  <a:pt x="3125" y="16037"/>
                </a:lnTo>
                <a:lnTo>
                  <a:pt x="4502" y="16707"/>
                </a:lnTo>
                <a:lnTo>
                  <a:pt x="6028" y="17376"/>
                </a:lnTo>
                <a:lnTo>
                  <a:pt x="7739" y="18083"/>
                </a:lnTo>
                <a:lnTo>
                  <a:pt x="9562" y="18790"/>
                </a:lnTo>
                <a:lnTo>
                  <a:pt x="11571" y="19460"/>
                </a:lnTo>
                <a:lnTo>
                  <a:pt x="12985" y="19944"/>
                </a:lnTo>
                <a:lnTo>
                  <a:pt x="14511" y="20390"/>
                </a:lnTo>
                <a:lnTo>
                  <a:pt x="16111" y="20837"/>
                </a:lnTo>
                <a:lnTo>
                  <a:pt x="17822" y="21246"/>
                </a:lnTo>
                <a:lnTo>
                  <a:pt x="19645" y="21692"/>
                </a:lnTo>
                <a:lnTo>
                  <a:pt x="21543" y="22064"/>
                </a:lnTo>
                <a:lnTo>
                  <a:pt x="23552" y="22437"/>
                </a:lnTo>
                <a:lnTo>
                  <a:pt x="25636" y="22771"/>
                </a:lnTo>
                <a:lnTo>
                  <a:pt x="27831" y="23069"/>
                </a:lnTo>
                <a:lnTo>
                  <a:pt x="30100" y="23292"/>
                </a:lnTo>
                <a:lnTo>
                  <a:pt x="32445" y="23516"/>
                </a:lnTo>
                <a:lnTo>
                  <a:pt x="34900" y="23664"/>
                </a:lnTo>
                <a:lnTo>
                  <a:pt x="37467" y="23739"/>
                </a:lnTo>
                <a:lnTo>
                  <a:pt x="40072" y="23776"/>
                </a:lnTo>
                <a:lnTo>
                  <a:pt x="42788" y="23702"/>
                </a:lnTo>
                <a:lnTo>
                  <a:pt x="45616" y="23590"/>
                </a:lnTo>
                <a:lnTo>
                  <a:pt x="45727" y="24706"/>
                </a:lnTo>
                <a:lnTo>
                  <a:pt x="45876" y="25822"/>
                </a:lnTo>
                <a:lnTo>
                  <a:pt x="46100" y="26901"/>
                </a:lnTo>
                <a:lnTo>
                  <a:pt x="46397" y="27980"/>
                </a:lnTo>
                <a:lnTo>
                  <a:pt x="46806" y="29245"/>
                </a:lnTo>
                <a:lnTo>
                  <a:pt x="47290" y="30473"/>
                </a:lnTo>
                <a:lnTo>
                  <a:pt x="47848" y="31664"/>
                </a:lnTo>
                <a:lnTo>
                  <a:pt x="48444" y="32817"/>
                </a:lnTo>
                <a:lnTo>
                  <a:pt x="49150" y="33933"/>
                </a:lnTo>
                <a:lnTo>
                  <a:pt x="49895" y="35012"/>
                </a:lnTo>
                <a:lnTo>
                  <a:pt x="50713" y="36054"/>
                </a:lnTo>
                <a:lnTo>
                  <a:pt x="51643" y="37059"/>
                </a:lnTo>
                <a:lnTo>
                  <a:pt x="52499" y="37877"/>
                </a:lnTo>
                <a:lnTo>
                  <a:pt x="53504" y="38808"/>
                </a:lnTo>
                <a:lnTo>
                  <a:pt x="54769" y="39775"/>
                </a:lnTo>
                <a:lnTo>
                  <a:pt x="56183" y="40780"/>
                </a:lnTo>
                <a:lnTo>
                  <a:pt x="57001" y="41338"/>
                </a:lnTo>
                <a:lnTo>
                  <a:pt x="57894" y="41859"/>
                </a:lnTo>
                <a:lnTo>
                  <a:pt x="58824" y="42417"/>
                </a:lnTo>
                <a:lnTo>
                  <a:pt x="59792" y="43012"/>
                </a:lnTo>
                <a:lnTo>
                  <a:pt x="60871" y="43570"/>
                </a:lnTo>
                <a:lnTo>
                  <a:pt x="61987" y="44165"/>
                </a:lnTo>
                <a:lnTo>
                  <a:pt x="63215" y="44761"/>
                </a:lnTo>
                <a:lnTo>
                  <a:pt x="64480" y="45356"/>
                </a:lnTo>
                <a:lnTo>
                  <a:pt x="65931" y="45356"/>
                </a:lnTo>
                <a:lnTo>
                  <a:pt x="63922" y="44463"/>
                </a:lnTo>
                <a:lnTo>
                  <a:pt x="61987" y="43496"/>
                </a:lnTo>
                <a:lnTo>
                  <a:pt x="60052" y="42454"/>
                </a:lnTo>
                <a:lnTo>
                  <a:pt x="58229" y="41412"/>
                </a:lnTo>
                <a:lnTo>
                  <a:pt x="57336" y="40854"/>
                </a:lnTo>
                <a:lnTo>
                  <a:pt x="56480" y="40259"/>
                </a:lnTo>
                <a:lnTo>
                  <a:pt x="55662" y="39701"/>
                </a:lnTo>
                <a:lnTo>
                  <a:pt x="54843" y="39105"/>
                </a:lnTo>
                <a:lnTo>
                  <a:pt x="54099" y="38510"/>
                </a:lnTo>
                <a:lnTo>
                  <a:pt x="53392" y="37877"/>
                </a:lnTo>
                <a:lnTo>
                  <a:pt x="52685" y="37282"/>
                </a:lnTo>
                <a:lnTo>
                  <a:pt x="52053" y="36612"/>
                </a:lnTo>
                <a:lnTo>
                  <a:pt x="51197" y="35682"/>
                </a:lnTo>
                <a:lnTo>
                  <a:pt x="50378" y="34640"/>
                </a:lnTo>
                <a:lnTo>
                  <a:pt x="49634" y="33599"/>
                </a:lnTo>
                <a:lnTo>
                  <a:pt x="48964" y="32520"/>
                </a:lnTo>
                <a:lnTo>
                  <a:pt x="48369" y="31403"/>
                </a:lnTo>
                <a:lnTo>
                  <a:pt x="47848" y="30250"/>
                </a:lnTo>
                <a:lnTo>
                  <a:pt x="47365" y="29059"/>
                </a:lnTo>
                <a:lnTo>
                  <a:pt x="46955" y="27832"/>
                </a:lnTo>
                <a:lnTo>
                  <a:pt x="46695" y="26753"/>
                </a:lnTo>
                <a:lnTo>
                  <a:pt x="46472" y="25711"/>
                </a:lnTo>
                <a:lnTo>
                  <a:pt x="46323" y="24632"/>
                </a:lnTo>
                <a:lnTo>
                  <a:pt x="46211" y="23553"/>
                </a:lnTo>
                <a:lnTo>
                  <a:pt x="48369" y="23404"/>
                </a:lnTo>
                <a:lnTo>
                  <a:pt x="50564" y="23181"/>
                </a:lnTo>
                <a:lnTo>
                  <a:pt x="51792" y="23069"/>
                </a:lnTo>
                <a:lnTo>
                  <a:pt x="52946" y="22883"/>
                </a:lnTo>
                <a:lnTo>
                  <a:pt x="54099" y="22734"/>
                </a:lnTo>
                <a:lnTo>
                  <a:pt x="55252" y="22548"/>
                </a:lnTo>
                <a:lnTo>
                  <a:pt x="56331" y="22325"/>
                </a:lnTo>
                <a:lnTo>
                  <a:pt x="57410" y="22102"/>
                </a:lnTo>
                <a:lnTo>
                  <a:pt x="58415" y="21841"/>
                </a:lnTo>
                <a:lnTo>
                  <a:pt x="59420" y="21581"/>
                </a:lnTo>
                <a:lnTo>
                  <a:pt x="60387" y="21283"/>
                </a:lnTo>
                <a:lnTo>
                  <a:pt x="61354" y="20985"/>
                </a:lnTo>
                <a:lnTo>
                  <a:pt x="62247" y="20651"/>
                </a:lnTo>
                <a:lnTo>
                  <a:pt x="63103" y="20316"/>
                </a:lnTo>
                <a:lnTo>
                  <a:pt x="63959" y="19944"/>
                </a:lnTo>
                <a:lnTo>
                  <a:pt x="64777" y="19572"/>
                </a:lnTo>
                <a:lnTo>
                  <a:pt x="65559" y="19162"/>
                </a:lnTo>
                <a:lnTo>
                  <a:pt x="66303" y="18753"/>
                </a:lnTo>
                <a:lnTo>
                  <a:pt x="66898" y="18381"/>
                </a:lnTo>
                <a:lnTo>
                  <a:pt x="67494" y="17972"/>
                </a:lnTo>
                <a:lnTo>
                  <a:pt x="68052" y="17600"/>
                </a:lnTo>
                <a:lnTo>
                  <a:pt x="68573" y="17190"/>
                </a:lnTo>
                <a:lnTo>
                  <a:pt x="69093" y="16744"/>
                </a:lnTo>
                <a:lnTo>
                  <a:pt x="69540" y="16335"/>
                </a:lnTo>
                <a:lnTo>
                  <a:pt x="69986" y="15888"/>
                </a:lnTo>
                <a:lnTo>
                  <a:pt x="70433" y="15442"/>
                </a:lnTo>
                <a:lnTo>
                  <a:pt x="70805" y="14958"/>
                </a:lnTo>
                <a:lnTo>
                  <a:pt x="71177" y="14511"/>
                </a:lnTo>
                <a:lnTo>
                  <a:pt x="71512" y="14028"/>
                </a:lnTo>
                <a:lnTo>
                  <a:pt x="71810" y="13544"/>
                </a:lnTo>
                <a:lnTo>
                  <a:pt x="72070" y="13023"/>
                </a:lnTo>
                <a:lnTo>
                  <a:pt x="72330" y="12539"/>
                </a:lnTo>
                <a:lnTo>
                  <a:pt x="72517" y="12019"/>
                </a:lnTo>
                <a:lnTo>
                  <a:pt x="72703" y="11498"/>
                </a:lnTo>
                <a:lnTo>
                  <a:pt x="72889" y="10865"/>
                </a:lnTo>
                <a:lnTo>
                  <a:pt x="73000" y="10233"/>
                </a:lnTo>
                <a:lnTo>
                  <a:pt x="73075" y="9600"/>
                </a:lnTo>
                <a:lnTo>
                  <a:pt x="73112" y="8968"/>
                </a:lnTo>
                <a:lnTo>
                  <a:pt x="73112" y="8335"/>
                </a:lnTo>
                <a:lnTo>
                  <a:pt x="73037" y="7703"/>
                </a:lnTo>
                <a:lnTo>
                  <a:pt x="72926" y="7107"/>
                </a:lnTo>
                <a:lnTo>
                  <a:pt x="72814" y="6512"/>
                </a:lnTo>
                <a:lnTo>
                  <a:pt x="72591" y="5917"/>
                </a:lnTo>
                <a:lnTo>
                  <a:pt x="72368" y="5321"/>
                </a:lnTo>
                <a:lnTo>
                  <a:pt x="72107" y="4763"/>
                </a:lnTo>
                <a:lnTo>
                  <a:pt x="71772" y="4242"/>
                </a:lnTo>
                <a:lnTo>
                  <a:pt x="71400" y="3721"/>
                </a:lnTo>
                <a:lnTo>
                  <a:pt x="70991" y="3201"/>
                </a:lnTo>
                <a:lnTo>
                  <a:pt x="70545" y="2717"/>
                </a:lnTo>
                <a:lnTo>
                  <a:pt x="70061" y="2270"/>
                </a:lnTo>
                <a:lnTo>
                  <a:pt x="69503" y="1824"/>
                </a:lnTo>
                <a:lnTo>
                  <a:pt x="68870" y="1415"/>
                </a:lnTo>
                <a:lnTo>
                  <a:pt x="68238" y="1043"/>
                </a:lnTo>
                <a:lnTo>
                  <a:pt x="67605" y="745"/>
                </a:lnTo>
                <a:lnTo>
                  <a:pt x="66898" y="484"/>
                </a:lnTo>
                <a:lnTo>
                  <a:pt x="66229" y="298"/>
                </a:lnTo>
                <a:lnTo>
                  <a:pt x="65522" y="150"/>
                </a:lnTo>
                <a:lnTo>
                  <a:pt x="64777" y="38"/>
                </a:lnTo>
                <a:lnTo>
                  <a:pt x="6403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6"/>
              </a:solidFill>
              <a:latin typeface="Nunito Sans"/>
              <a:ea typeface="Nunito Sans"/>
              <a:cs typeface="Nunito Sans"/>
              <a:sym typeface="Nunito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BLANK_1_1_1_1_1_1_1_1_1_1_1_2">
    <p:spTree>
      <p:nvGrpSpPr>
        <p:cNvPr id="145" name="Shape 145"/>
        <p:cNvGrpSpPr/>
        <p:nvPr/>
      </p:nvGrpSpPr>
      <p:grpSpPr>
        <a:xfrm>
          <a:off x="0" y="0"/>
          <a:ext cx="0" cy="0"/>
          <a:chOff x="0" y="0"/>
          <a:chExt cx="0" cy="0"/>
        </a:xfrm>
      </p:grpSpPr>
      <p:sp>
        <p:nvSpPr>
          <p:cNvPr id="146" name="Google Shape;146;p23"/>
          <p:cNvSpPr/>
          <p:nvPr/>
        </p:nvSpPr>
        <p:spPr>
          <a:xfrm rot="5400000">
            <a:off x="-3989680" y="1156257"/>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sp>
        <p:nvSpPr>
          <p:cNvPr id="147" name="Google Shape;147;p23"/>
          <p:cNvSpPr txBox="1"/>
          <p:nvPr>
            <p:ph idx="1" type="subTitle"/>
          </p:nvPr>
        </p:nvSpPr>
        <p:spPr>
          <a:xfrm>
            <a:off x="3584425" y="53655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48" name="Google Shape;148;p23"/>
          <p:cNvSpPr txBox="1"/>
          <p:nvPr>
            <p:ph idx="2" type="subTitle"/>
          </p:nvPr>
        </p:nvSpPr>
        <p:spPr>
          <a:xfrm>
            <a:off x="3584425" y="192065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49" name="Google Shape;149;p23"/>
          <p:cNvSpPr txBox="1"/>
          <p:nvPr>
            <p:ph idx="3" type="subTitle"/>
          </p:nvPr>
        </p:nvSpPr>
        <p:spPr>
          <a:xfrm>
            <a:off x="3584425" y="3291625"/>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50" name="Google Shape;150;p23"/>
          <p:cNvSpPr txBox="1"/>
          <p:nvPr>
            <p:ph idx="4" type="subTitle"/>
          </p:nvPr>
        </p:nvSpPr>
        <p:spPr>
          <a:xfrm>
            <a:off x="3584425" y="399680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51" name="Google Shape;151;p23"/>
          <p:cNvSpPr txBox="1"/>
          <p:nvPr>
            <p:ph idx="5" type="subTitle"/>
          </p:nvPr>
        </p:nvSpPr>
        <p:spPr>
          <a:xfrm>
            <a:off x="3584425" y="122860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152" name="Google Shape;152;p23"/>
          <p:cNvSpPr txBox="1"/>
          <p:nvPr>
            <p:ph idx="6" type="subTitle"/>
          </p:nvPr>
        </p:nvSpPr>
        <p:spPr>
          <a:xfrm>
            <a:off x="3584425" y="2612700"/>
            <a:ext cx="404100" cy="4002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100"/>
              <a:buFont typeface="Nunito Sans SemiBold"/>
              <a:buNone/>
              <a:defRPr sz="1100">
                <a:solidFill>
                  <a:schemeClr val="dk2"/>
                </a:solidFill>
                <a:latin typeface="Nunito Sans SemiBold"/>
                <a:ea typeface="Nunito Sans SemiBold"/>
                <a:cs typeface="Nunito Sans SemiBold"/>
                <a:sym typeface="Nunito Sans SemiBold"/>
              </a:defRPr>
            </a:lvl1pPr>
            <a:lvl2pPr lvl="1"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pic>
        <p:nvPicPr>
          <p:cNvPr id="153" name="Google Shape;153;p23"/>
          <p:cNvPicPr preferRelativeResize="0"/>
          <p:nvPr/>
        </p:nvPicPr>
        <p:blipFill rotWithShape="1">
          <a:blip r:embed="rId2">
            <a:alphaModFix/>
          </a:blip>
          <a:srcRect b="4752" l="57200" r="0" t="0"/>
          <a:stretch/>
        </p:blipFill>
        <p:spPr>
          <a:xfrm>
            <a:off x="-2901" y="1345020"/>
            <a:ext cx="1711426" cy="3808700"/>
          </a:xfrm>
          <a:prstGeom prst="rect">
            <a:avLst/>
          </a:prstGeom>
          <a:noFill/>
          <a:ln>
            <a:noFill/>
          </a:ln>
        </p:spPr>
      </p:pic>
      <p:sp>
        <p:nvSpPr>
          <p:cNvPr id="154" name="Google Shape;154;p23"/>
          <p:cNvSpPr txBox="1"/>
          <p:nvPr>
            <p:ph idx="7" type="subTitle"/>
          </p:nvPr>
        </p:nvSpPr>
        <p:spPr>
          <a:xfrm>
            <a:off x="3986175" y="51030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5" name="Google Shape;155;p23"/>
          <p:cNvSpPr txBox="1"/>
          <p:nvPr>
            <p:ph idx="8" type="subTitle"/>
          </p:nvPr>
        </p:nvSpPr>
        <p:spPr>
          <a:xfrm>
            <a:off x="3986175" y="120235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6" name="Google Shape;156;p23"/>
          <p:cNvSpPr txBox="1"/>
          <p:nvPr>
            <p:ph idx="9" type="subTitle"/>
          </p:nvPr>
        </p:nvSpPr>
        <p:spPr>
          <a:xfrm>
            <a:off x="3986175" y="189440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7" name="Google Shape;157;p23"/>
          <p:cNvSpPr txBox="1"/>
          <p:nvPr>
            <p:ph idx="13" type="subTitle"/>
          </p:nvPr>
        </p:nvSpPr>
        <p:spPr>
          <a:xfrm>
            <a:off x="3986175" y="258645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8" name="Google Shape;158;p23"/>
          <p:cNvSpPr txBox="1"/>
          <p:nvPr>
            <p:ph idx="14" type="subTitle"/>
          </p:nvPr>
        </p:nvSpPr>
        <p:spPr>
          <a:xfrm>
            <a:off x="3986175" y="327850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59" name="Google Shape;159;p23"/>
          <p:cNvSpPr txBox="1"/>
          <p:nvPr>
            <p:ph idx="15" type="subTitle"/>
          </p:nvPr>
        </p:nvSpPr>
        <p:spPr>
          <a:xfrm>
            <a:off x="3986175" y="3970550"/>
            <a:ext cx="3858900" cy="452700"/>
          </a:xfrm>
          <a:prstGeom prst="rect">
            <a:avLst/>
          </a:prstGeom>
        </p:spPr>
        <p:txBody>
          <a:bodyPr anchorCtr="0" anchor="ctr" bIns="91425" lIns="91425" spcFirstLastPara="1" rIns="91425" wrap="square" tIns="91425">
            <a:noAutofit/>
          </a:bodyPr>
          <a:lstStyle>
            <a:lvl1pPr lvl="0">
              <a:spcBef>
                <a:spcPts val="0"/>
              </a:spcBef>
              <a:spcAft>
                <a:spcPts val="0"/>
              </a:spcAft>
              <a:buSzPts val="1600"/>
              <a:buFont typeface="Poppins SemiBold"/>
              <a:buNone/>
              <a:defRPr>
                <a:latin typeface="Poppins SemiBold"/>
                <a:ea typeface="Poppins SemiBold"/>
                <a:cs typeface="Poppins SemiBold"/>
                <a:sym typeface="Poppins SemiBold"/>
              </a:defRPr>
            </a:lvl1pPr>
            <a:lvl2pPr lvl="1">
              <a:spcBef>
                <a:spcPts val="0"/>
              </a:spcBef>
              <a:spcAft>
                <a:spcPts val="0"/>
              </a:spcAft>
              <a:buSzPts val="1600"/>
              <a:buFont typeface="Poppins SemiBold"/>
              <a:buNone/>
              <a:defRPr>
                <a:latin typeface="Poppins SemiBold"/>
                <a:ea typeface="Poppins SemiBold"/>
                <a:cs typeface="Poppins SemiBold"/>
                <a:sym typeface="Poppins SemiBold"/>
              </a:defRPr>
            </a:lvl2pPr>
            <a:lvl3pPr lvl="2">
              <a:spcBef>
                <a:spcPts val="0"/>
              </a:spcBef>
              <a:spcAft>
                <a:spcPts val="0"/>
              </a:spcAft>
              <a:buSzPts val="1600"/>
              <a:buFont typeface="Poppins SemiBold"/>
              <a:buNone/>
              <a:defRPr>
                <a:latin typeface="Poppins SemiBold"/>
                <a:ea typeface="Poppins SemiBold"/>
                <a:cs typeface="Poppins SemiBold"/>
                <a:sym typeface="Poppins SemiBold"/>
              </a:defRPr>
            </a:lvl3pPr>
            <a:lvl4pPr lvl="3">
              <a:spcBef>
                <a:spcPts val="0"/>
              </a:spcBef>
              <a:spcAft>
                <a:spcPts val="0"/>
              </a:spcAft>
              <a:buSzPts val="1600"/>
              <a:buFont typeface="Poppins SemiBold"/>
              <a:buNone/>
              <a:defRPr>
                <a:latin typeface="Poppins SemiBold"/>
                <a:ea typeface="Poppins SemiBold"/>
                <a:cs typeface="Poppins SemiBold"/>
                <a:sym typeface="Poppins SemiBold"/>
              </a:defRPr>
            </a:lvl4pPr>
            <a:lvl5pPr lvl="4">
              <a:spcBef>
                <a:spcPts val="0"/>
              </a:spcBef>
              <a:spcAft>
                <a:spcPts val="0"/>
              </a:spcAft>
              <a:buSzPts val="1600"/>
              <a:buFont typeface="Poppins SemiBold"/>
              <a:buNone/>
              <a:defRPr>
                <a:latin typeface="Poppins SemiBold"/>
                <a:ea typeface="Poppins SemiBold"/>
                <a:cs typeface="Poppins SemiBold"/>
                <a:sym typeface="Poppins SemiBold"/>
              </a:defRPr>
            </a:lvl5pPr>
            <a:lvl6pPr lvl="5">
              <a:spcBef>
                <a:spcPts val="0"/>
              </a:spcBef>
              <a:spcAft>
                <a:spcPts val="0"/>
              </a:spcAft>
              <a:buSzPts val="1600"/>
              <a:buFont typeface="Poppins SemiBold"/>
              <a:buNone/>
              <a:defRPr>
                <a:latin typeface="Poppins SemiBold"/>
                <a:ea typeface="Poppins SemiBold"/>
                <a:cs typeface="Poppins SemiBold"/>
                <a:sym typeface="Poppins SemiBold"/>
              </a:defRPr>
            </a:lvl6pPr>
            <a:lvl7pPr lvl="6">
              <a:spcBef>
                <a:spcPts val="0"/>
              </a:spcBef>
              <a:spcAft>
                <a:spcPts val="0"/>
              </a:spcAft>
              <a:buSzPts val="1600"/>
              <a:buFont typeface="Poppins SemiBold"/>
              <a:buNone/>
              <a:defRPr>
                <a:latin typeface="Poppins SemiBold"/>
                <a:ea typeface="Poppins SemiBold"/>
                <a:cs typeface="Poppins SemiBold"/>
                <a:sym typeface="Poppins SemiBold"/>
              </a:defRPr>
            </a:lvl7pPr>
            <a:lvl8pPr lvl="7">
              <a:spcBef>
                <a:spcPts val="0"/>
              </a:spcBef>
              <a:spcAft>
                <a:spcPts val="0"/>
              </a:spcAft>
              <a:buSzPts val="1600"/>
              <a:buFont typeface="Poppins SemiBold"/>
              <a:buNone/>
              <a:defRPr>
                <a:latin typeface="Poppins SemiBold"/>
                <a:ea typeface="Poppins SemiBold"/>
                <a:cs typeface="Poppins SemiBold"/>
                <a:sym typeface="Poppins SemiBold"/>
              </a:defRPr>
            </a:lvl8pPr>
            <a:lvl9pPr lvl="8">
              <a:spcBef>
                <a:spcPts val="0"/>
              </a:spcBef>
              <a:spcAft>
                <a:spcPts val="0"/>
              </a:spcAft>
              <a:buSzPts val="1600"/>
              <a:buFont typeface="Poppins SemiBold"/>
              <a:buNone/>
              <a:defRPr>
                <a:latin typeface="Poppins SemiBold"/>
                <a:ea typeface="Poppins SemiBold"/>
                <a:cs typeface="Poppins SemiBold"/>
                <a:sym typeface="Poppins SemiBold"/>
              </a:defRPr>
            </a:lvl9pPr>
          </a:lstStyle>
          <a:p/>
        </p:txBody>
      </p:sp>
      <p:sp>
        <p:nvSpPr>
          <p:cNvPr id="160" name="Google Shape;160;p23"/>
          <p:cNvSpPr txBox="1"/>
          <p:nvPr>
            <p:ph type="title"/>
          </p:nvPr>
        </p:nvSpPr>
        <p:spPr>
          <a:xfrm>
            <a:off x="228600" y="228600"/>
            <a:ext cx="2926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61" name="Google Shape;161;p23"/>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62" name="Google Shape;162;p23"/>
          <p:cNvSpPr txBox="1"/>
          <p:nvPr>
            <p:ph idx="16" type="subTitle"/>
          </p:nvPr>
        </p:nvSpPr>
        <p:spPr>
          <a:xfrm>
            <a:off x="7851925" y="51030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3" name="Google Shape;163;p23"/>
          <p:cNvSpPr txBox="1"/>
          <p:nvPr>
            <p:ph idx="17" type="subTitle"/>
          </p:nvPr>
        </p:nvSpPr>
        <p:spPr>
          <a:xfrm>
            <a:off x="7851925" y="120235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4" name="Google Shape;164;p23"/>
          <p:cNvSpPr txBox="1"/>
          <p:nvPr>
            <p:ph idx="18" type="subTitle"/>
          </p:nvPr>
        </p:nvSpPr>
        <p:spPr>
          <a:xfrm>
            <a:off x="7851925" y="189440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5" name="Google Shape;165;p23"/>
          <p:cNvSpPr txBox="1"/>
          <p:nvPr>
            <p:ph idx="19" type="subTitle"/>
          </p:nvPr>
        </p:nvSpPr>
        <p:spPr>
          <a:xfrm>
            <a:off x="7851925" y="258645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6" name="Google Shape;166;p23"/>
          <p:cNvSpPr txBox="1"/>
          <p:nvPr>
            <p:ph idx="20" type="subTitle"/>
          </p:nvPr>
        </p:nvSpPr>
        <p:spPr>
          <a:xfrm>
            <a:off x="7851925" y="327850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7" name="Google Shape;167;p23"/>
          <p:cNvSpPr txBox="1"/>
          <p:nvPr>
            <p:ph idx="21" type="subTitle"/>
          </p:nvPr>
        </p:nvSpPr>
        <p:spPr>
          <a:xfrm>
            <a:off x="7851925" y="3970550"/>
            <a:ext cx="1063200" cy="452700"/>
          </a:xfrm>
          <a:prstGeom prst="rect">
            <a:avLst/>
          </a:prstGeom>
        </p:spPr>
        <p:txBody>
          <a:bodyPr anchorCtr="0" anchor="ctr" bIns="91425" lIns="91425" spcFirstLastPara="1" rIns="91425" wrap="square" tIns="91425">
            <a:noAutofit/>
          </a:bodyPr>
          <a:lstStyle>
            <a:lvl1pPr lvl="0" algn="r">
              <a:spcBef>
                <a:spcPts val="0"/>
              </a:spcBef>
              <a:spcAft>
                <a:spcPts val="0"/>
              </a:spcAft>
              <a:buSzPts val="1600"/>
              <a:buFont typeface="Nunito Sans"/>
              <a:buNone/>
              <a:defRPr>
                <a:latin typeface="Nunito Sans"/>
                <a:ea typeface="Nunito Sans"/>
                <a:cs typeface="Nunito Sans"/>
                <a:sym typeface="Nunito Sans"/>
              </a:defRPr>
            </a:lvl1pPr>
            <a:lvl2pPr lvl="1" algn="r">
              <a:spcBef>
                <a:spcPts val="0"/>
              </a:spcBef>
              <a:spcAft>
                <a:spcPts val="0"/>
              </a:spcAft>
              <a:buSzPts val="1600"/>
              <a:buFont typeface="Nunito Sans"/>
              <a:buNone/>
              <a:defRPr>
                <a:latin typeface="Nunito Sans"/>
                <a:ea typeface="Nunito Sans"/>
                <a:cs typeface="Nunito Sans"/>
                <a:sym typeface="Nunito Sans"/>
              </a:defRPr>
            </a:lvl2pPr>
            <a:lvl3pPr lvl="2" algn="r">
              <a:spcBef>
                <a:spcPts val="0"/>
              </a:spcBef>
              <a:spcAft>
                <a:spcPts val="0"/>
              </a:spcAft>
              <a:buSzPts val="1600"/>
              <a:buFont typeface="Nunito Sans"/>
              <a:buNone/>
              <a:defRPr>
                <a:latin typeface="Nunito Sans"/>
                <a:ea typeface="Nunito Sans"/>
                <a:cs typeface="Nunito Sans"/>
                <a:sym typeface="Nunito Sans"/>
              </a:defRPr>
            </a:lvl3pPr>
            <a:lvl4pPr lvl="3" algn="r">
              <a:spcBef>
                <a:spcPts val="0"/>
              </a:spcBef>
              <a:spcAft>
                <a:spcPts val="0"/>
              </a:spcAft>
              <a:buSzPts val="1600"/>
              <a:buFont typeface="Nunito Sans"/>
              <a:buNone/>
              <a:defRPr>
                <a:latin typeface="Nunito Sans"/>
                <a:ea typeface="Nunito Sans"/>
                <a:cs typeface="Nunito Sans"/>
                <a:sym typeface="Nunito Sans"/>
              </a:defRPr>
            </a:lvl4pPr>
            <a:lvl5pPr lvl="4" algn="r">
              <a:spcBef>
                <a:spcPts val="0"/>
              </a:spcBef>
              <a:spcAft>
                <a:spcPts val="0"/>
              </a:spcAft>
              <a:buSzPts val="1600"/>
              <a:buFont typeface="Nunito Sans"/>
              <a:buNone/>
              <a:defRPr>
                <a:latin typeface="Nunito Sans"/>
                <a:ea typeface="Nunito Sans"/>
                <a:cs typeface="Nunito Sans"/>
                <a:sym typeface="Nunito Sans"/>
              </a:defRPr>
            </a:lvl5pPr>
            <a:lvl6pPr lvl="5" algn="r">
              <a:spcBef>
                <a:spcPts val="0"/>
              </a:spcBef>
              <a:spcAft>
                <a:spcPts val="0"/>
              </a:spcAft>
              <a:buSzPts val="1600"/>
              <a:buFont typeface="Nunito Sans"/>
              <a:buNone/>
              <a:defRPr>
                <a:latin typeface="Nunito Sans"/>
                <a:ea typeface="Nunito Sans"/>
                <a:cs typeface="Nunito Sans"/>
                <a:sym typeface="Nunito Sans"/>
              </a:defRPr>
            </a:lvl6pPr>
            <a:lvl7pPr lvl="6" algn="r">
              <a:spcBef>
                <a:spcPts val="0"/>
              </a:spcBef>
              <a:spcAft>
                <a:spcPts val="0"/>
              </a:spcAft>
              <a:buSzPts val="1600"/>
              <a:buFont typeface="Nunito Sans"/>
              <a:buNone/>
              <a:defRPr>
                <a:latin typeface="Nunito Sans"/>
                <a:ea typeface="Nunito Sans"/>
                <a:cs typeface="Nunito Sans"/>
                <a:sym typeface="Nunito Sans"/>
              </a:defRPr>
            </a:lvl7pPr>
            <a:lvl8pPr lvl="7" algn="r">
              <a:spcBef>
                <a:spcPts val="0"/>
              </a:spcBef>
              <a:spcAft>
                <a:spcPts val="0"/>
              </a:spcAft>
              <a:buSzPts val="1600"/>
              <a:buFont typeface="Nunito Sans"/>
              <a:buNone/>
              <a:defRPr>
                <a:latin typeface="Nunito Sans"/>
                <a:ea typeface="Nunito Sans"/>
                <a:cs typeface="Nunito Sans"/>
                <a:sym typeface="Nunito Sans"/>
              </a:defRPr>
            </a:lvl8pPr>
            <a:lvl9pPr lvl="8" algn="r">
              <a:spcBef>
                <a:spcPts val="0"/>
              </a:spcBef>
              <a:spcAft>
                <a:spcPts val="0"/>
              </a:spcAft>
              <a:buSzPts val="1600"/>
              <a:buFont typeface="Nunito Sans"/>
              <a:buNone/>
              <a:defRPr>
                <a:latin typeface="Nunito Sans"/>
                <a:ea typeface="Nunito Sans"/>
                <a:cs typeface="Nunito Sans"/>
                <a:sym typeface="Nunito Sans"/>
              </a:defRPr>
            </a:lvl9pPr>
          </a:lstStyle>
          <a:p/>
        </p:txBody>
      </p:sp>
      <p:sp>
        <p:nvSpPr>
          <p:cNvPr id="168" name="Google Shape;168;p23"/>
          <p:cNvSpPr txBox="1"/>
          <p:nvPr>
            <p:ph idx="22"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1">
  <p:cSld name="BLANK_1_1_1_1_1_1_1_1_1_1_1_1">
    <p:spTree>
      <p:nvGrpSpPr>
        <p:cNvPr id="169" name="Shape 169"/>
        <p:cNvGrpSpPr/>
        <p:nvPr/>
      </p:nvGrpSpPr>
      <p:grpSpPr>
        <a:xfrm>
          <a:off x="0" y="0"/>
          <a:ext cx="0" cy="0"/>
          <a:chOff x="0" y="0"/>
          <a:chExt cx="0" cy="0"/>
        </a:xfrm>
      </p:grpSpPr>
      <p:pic>
        <p:nvPicPr>
          <p:cNvPr id="170" name="Google Shape;170;p24"/>
          <p:cNvPicPr preferRelativeResize="0"/>
          <p:nvPr/>
        </p:nvPicPr>
        <p:blipFill rotWithShape="1">
          <a:blip r:embed="rId2">
            <a:alphaModFix/>
          </a:blip>
          <a:srcRect b="0" l="0" r="0" t="21451"/>
          <a:stretch/>
        </p:blipFill>
        <p:spPr>
          <a:xfrm>
            <a:off x="4061100" y="0"/>
            <a:ext cx="4136100" cy="3248727"/>
          </a:xfrm>
          <a:prstGeom prst="rect">
            <a:avLst/>
          </a:prstGeom>
          <a:noFill/>
          <a:ln>
            <a:noFill/>
          </a:ln>
        </p:spPr>
      </p:pic>
      <p:sp>
        <p:nvSpPr>
          <p:cNvPr id="171" name="Google Shape;171;p24"/>
          <p:cNvSpPr/>
          <p:nvPr/>
        </p:nvSpPr>
        <p:spPr>
          <a:xfrm flipH="1" rot="-5400000">
            <a:off x="5143020" y="1161600"/>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l="100%" t="100%"/>
            </a:path>
            <a:tileRect b="-100%" r="-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Nunito Sans"/>
              <a:ea typeface="Nunito Sans"/>
              <a:cs typeface="Nunito Sans"/>
              <a:sym typeface="Nunito Sans"/>
            </a:endParaRPr>
          </a:p>
        </p:txBody>
      </p:sp>
      <p:sp>
        <p:nvSpPr>
          <p:cNvPr id="172" name="Google Shape;172;p24"/>
          <p:cNvSpPr/>
          <p:nvPr/>
        </p:nvSpPr>
        <p:spPr>
          <a:xfrm>
            <a:off x="4600000" y="-50"/>
            <a:ext cx="3973152" cy="5143488"/>
          </a:xfrm>
          <a:custGeom>
            <a:rect b="b" l="l" r="r" t="t"/>
            <a:pathLst>
              <a:path extrusionOk="0" h="160734" w="124161">
                <a:moveTo>
                  <a:pt x="46435" y="0"/>
                </a:moveTo>
                <a:lnTo>
                  <a:pt x="50007" y="3088"/>
                </a:lnTo>
                <a:lnTo>
                  <a:pt x="53988" y="6586"/>
                </a:lnTo>
                <a:lnTo>
                  <a:pt x="58379" y="10492"/>
                </a:lnTo>
                <a:lnTo>
                  <a:pt x="63067" y="14697"/>
                </a:lnTo>
                <a:lnTo>
                  <a:pt x="67978" y="19199"/>
                </a:lnTo>
                <a:lnTo>
                  <a:pt x="73075" y="23924"/>
                </a:lnTo>
                <a:lnTo>
                  <a:pt x="78247" y="28835"/>
                </a:lnTo>
                <a:lnTo>
                  <a:pt x="83419" y="33858"/>
                </a:lnTo>
                <a:lnTo>
                  <a:pt x="88144" y="38546"/>
                </a:lnTo>
                <a:lnTo>
                  <a:pt x="92609" y="43048"/>
                </a:lnTo>
                <a:lnTo>
                  <a:pt x="96739" y="47402"/>
                </a:lnTo>
                <a:lnTo>
                  <a:pt x="98711" y="49485"/>
                </a:lnTo>
                <a:lnTo>
                  <a:pt x="100609" y="51532"/>
                </a:lnTo>
                <a:lnTo>
                  <a:pt x="102432" y="53578"/>
                </a:lnTo>
                <a:lnTo>
                  <a:pt x="104181" y="55550"/>
                </a:lnTo>
                <a:lnTo>
                  <a:pt x="105855" y="57448"/>
                </a:lnTo>
                <a:lnTo>
                  <a:pt x="107455" y="59345"/>
                </a:lnTo>
                <a:lnTo>
                  <a:pt x="108980" y="61168"/>
                </a:lnTo>
                <a:lnTo>
                  <a:pt x="110431" y="62954"/>
                </a:lnTo>
                <a:lnTo>
                  <a:pt x="111808" y="64703"/>
                </a:lnTo>
                <a:lnTo>
                  <a:pt x="113110" y="66414"/>
                </a:lnTo>
                <a:lnTo>
                  <a:pt x="114636" y="68424"/>
                </a:lnTo>
                <a:lnTo>
                  <a:pt x="116050" y="70396"/>
                </a:lnTo>
                <a:lnTo>
                  <a:pt x="117315" y="72293"/>
                </a:lnTo>
                <a:lnTo>
                  <a:pt x="118468" y="74079"/>
                </a:lnTo>
                <a:lnTo>
                  <a:pt x="119510" y="75828"/>
                </a:lnTo>
                <a:lnTo>
                  <a:pt x="120440" y="77502"/>
                </a:lnTo>
                <a:lnTo>
                  <a:pt x="121221" y="79065"/>
                </a:lnTo>
                <a:lnTo>
                  <a:pt x="121928" y="80553"/>
                </a:lnTo>
                <a:lnTo>
                  <a:pt x="122486" y="82004"/>
                </a:lnTo>
                <a:lnTo>
                  <a:pt x="122933" y="83344"/>
                </a:lnTo>
                <a:lnTo>
                  <a:pt x="123119" y="83976"/>
                </a:lnTo>
                <a:lnTo>
                  <a:pt x="123268" y="84609"/>
                </a:lnTo>
                <a:lnTo>
                  <a:pt x="123379" y="85241"/>
                </a:lnTo>
                <a:lnTo>
                  <a:pt x="123491" y="85799"/>
                </a:lnTo>
                <a:lnTo>
                  <a:pt x="123528" y="86395"/>
                </a:lnTo>
                <a:lnTo>
                  <a:pt x="123565" y="86915"/>
                </a:lnTo>
                <a:lnTo>
                  <a:pt x="123565" y="87474"/>
                </a:lnTo>
                <a:lnTo>
                  <a:pt x="123528" y="87957"/>
                </a:lnTo>
                <a:lnTo>
                  <a:pt x="123491" y="88441"/>
                </a:lnTo>
                <a:lnTo>
                  <a:pt x="123379" y="88925"/>
                </a:lnTo>
                <a:lnTo>
                  <a:pt x="123268" y="89371"/>
                </a:lnTo>
                <a:lnTo>
                  <a:pt x="123119" y="89780"/>
                </a:lnTo>
                <a:lnTo>
                  <a:pt x="122858" y="90413"/>
                </a:lnTo>
                <a:lnTo>
                  <a:pt x="122486" y="90971"/>
                </a:lnTo>
                <a:lnTo>
                  <a:pt x="122077" y="91492"/>
                </a:lnTo>
                <a:lnTo>
                  <a:pt x="121593" y="91938"/>
                </a:lnTo>
                <a:lnTo>
                  <a:pt x="121035" y="92385"/>
                </a:lnTo>
                <a:lnTo>
                  <a:pt x="120403" y="92757"/>
                </a:lnTo>
                <a:lnTo>
                  <a:pt x="119733" y="93092"/>
                </a:lnTo>
                <a:lnTo>
                  <a:pt x="118989" y="93389"/>
                </a:lnTo>
                <a:lnTo>
                  <a:pt x="118133" y="93650"/>
                </a:lnTo>
                <a:lnTo>
                  <a:pt x="117240" y="93873"/>
                </a:lnTo>
                <a:lnTo>
                  <a:pt x="116310" y="94059"/>
                </a:lnTo>
                <a:lnTo>
                  <a:pt x="115268" y="94171"/>
                </a:lnTo>
                <a:lnTo>
                  <a:pt x="114189" y="94245"/>
                </a:lnTo>
                <a:lnTo>
                  <a:pt x="112999" y="94282"/>
                </a:lnTo>
                <a:lnTo>
                  <a:pt x="111771" y="94282"/>
                </a:lnTo>
                <a:lnTo>
                  <a:pt x="110506" y="94245"/>
                </a:lnTo>
                <a:lnTo>
                  <a:pt x="97558" y="93501"/>
                </a:lnTo>
                <a:lnTo>
                  <a:pt x="89744" y="93055"/>
                </a:lnTo>
                <a:lnTo>
                  <a:pt x="81782" y="92645"/>
                </a:lnTo>
                <a:lnTo>
                  <a:pt x="73745" y="92236"/>
                </a:lnTo>
                <a:lnTo>
                  <a:pt x="65708" y="91901"/>
                </a:lnTo>
                <a:lnTo>
                  <a:pt x="57746" y="91604"/>
                </a:lnTo>
                <a:lnTo>
                  <a:pt x="53839" y="91529"/>
                </a:lnTo>
                <a:lnTo>
                  <a:pt x="49970" y="91455"/>
                </a:lnTo>
                <a:lnTo>
                  <a:pt x="46175" y="91380"/>
                </a:lnTo>
                <a:lnTo>
                  <a:pt x="42491" y="91380"/>
                </a:lnTo>
                <a:lnTo>
                  <a:pt x="38845" y="91417"/>
                </a:lnTo>
                <a:lnTo>
                  <a:pt x="35310" y="91492"/>
                </a:lnTo>
                <a:lnTo>
                  <a:pt x="31627" y="91604"/>
                </a:lnTo>
                <a:lnTo>
                  <a:pt x="28167" y="91752"/>
                </a:lnTo>
                <a:lnTo>
                  <a:pt x="24930" y="91976"/>
                </a:lnTo>
                <a:lnTo>
                  <a:pt x="21916" y="92236"/>
                </a:lnTo>
                <a:lnTo>
                  <a:pt x="19088" y="92534"/>
                </a:lnTo>
                <a:lnTo>
                  <a:pt x="16446" y="92906"/>
                </a:lnTo>
                <a:lnTo>
                  <a:pt x="14028" y="93315"/>
                </a:lnTo>
                <a:lnTo>
                  <a:pt x="11795" y="93762"/>
                </a:lnTo>
                <a:lnTo>
                  <a:pt x="10568" y="94059"/>
                </a:lnTo>
                <a:lnTo>
                  <a:pt x="9451" y="94357"/>
                </a:lnTo>
                <a:lnTo>
                  <a:pt x="8372" y="94692"/>
                </a:lnTo>
                <a:lnTo>
                  <a:pt x="7368" y="95027"/>
                </a:lnTo>
                <a:lnTo>
                  <a:pt x="6438" y="95361"/>
                </a:lnTo>
                <a:lnTo>
                  <a:pt x="5545" y="95733"/>
                </a:lnTo>
                <a:lnTo>
                  <a:pt x="4763" y="96106"/>
                </a:lnTo>
                <a:lnTo>
                  <a:pt x="4019" y="96515"/>
                </a:lnTo>
                <a:lnTo>
                  <a:pt x="3312" y="96924"/>
                </a:lnTo>
                <a:lnTo>
                  <a:pt x="2717" y="97371"/>
                </a:lnTo>
                <a:lnTo>
                  <a:pt x="2159" y="97817"/>
                </a:lnTo>
                <a:lnTo>
                  <a:pt x="1675" y="98301"/>
                </a:lnTo>
                <a:lnTo>
                  <a:pt x="1229" y="98784"/>
                </a:lnTo>
                <a:lnTo>
                  <a:pt x="894" y="99305"/>
                </a:lnTo>
                <a:lnTo>
                  <a:pt x="596" y="99826"/>
                </a:lnTo>
                <a:lnTo>
                  <a:pt x="336" y="100384"/>
                </a:lnTo>
                <a:lnTo>
                  <a:pt x="224" y="100756"/>
                </a:lnTo>
                <a:lnTo>
                  <a:pt x="112" y="101128"/>
                </a:lnTo>
                <a:lnTo>
                  <a:pt x="75" y="101538"/>
                </a:lnTo>
                <a:lnTo>
                  <a:pt x="38" y="101947"/>
                </a:lnTo>
                <a:lnTo>
                  <a:pt x="1" y="102356"/>
                </a:lnTo>
                <a:lnTo>
                  <a:pt x="38" y="102766"/>
                </a:lnTo>
                <a:lnTo>
                  <a:pt x="75" y="103175"/>
                </a:lnTo>
                <a:lnTo>
                  <a:pt x="187" y="103621"/>
                </a:lnTo>
                <a:lnTo>
                  <a:pt x="299" y="104031"/>
                </a:lnTo>
                <a:lnTo>
                  <a:pt x="410" y="104477"/>
                </a:lnTo>
                <a:lnTo>
                  <a:pt x="596" y="104924"/>
                </a:lnTo>
                <a:lnTo>
                  <a:pt x="782" y="105407"/>
                </a:lnTo>
                <a:lnTo>
                  <a:pt x="1005" y="105854"/>
                </a:lnTo>
                <a:lnTo>
                  <a:pt x="1266" y="106337"/>
                </a:lnTo>
                <a:lnTo>
                  <a:pt x="1898" y="107305"/>
                </a:lnTo>
                <a:lnTo>
                  <a:pt x="2605" y="108309"/>
                </a:lnTo>
                <a:lnTo>
                  <a:pt x="3461" y="109314"/>
                </a:lnTo>
                <a:lnTo>
                  <a:pt x="4429" y="110393"/>
                </a:lnTo>
                <a:lnTo>
                  <a:pt x="5508" y="111472"/>
                </a:lnTo>
                <a:lnTo>
                  <a:pt x="6698" y="112625"/>
                </a:lnTo>
                <a:lnTo>
                  <a:pt x="8038" y="113779"/>
                </a:lnTo>
                <a:lnTo>
                  <a:pt x="9489" y="114969"/>
                </a:lnTo>
                <a:lnTo>
                  <a:pt x="11051" y="116197"/>
                </a:lnTo>
                <a:lnTo>
                  <a:pt x="15144" y="119323"/>
                </a:lnTo>
                <a:lnTo>
                  <a:pt x="19125" y="122411"/>
                </a:lnTo>
                <a:lnTo>
                  <a:pt x="23069" y="125499"/>
                </a:lnTo>
                <a:lnTo>
                  <a:pt x="26902" y="128587"/>
                </a:lnTo>
                <a:lnTo>
                  <a:pt x="30697" y="131601"/>
                </a:lnTo>
                <a:lnTo>
                  <a:pt x="34343" y="134578"/>
                </a:lnTo>
                <a:lnTo>
                  <a:pt x="41412" y="140382"/>
                </a:lnTo>
                <a:lnTo>
                  <a:pt x="48072" y="145963"/>
                </a:lnTo>
                <a:lnTo>
                  <a:pt x="54249" y="151246"/>
                </a:lnTo>
                <a:lnTo>
                  <a:pt x="59941" y="156195"/>
                </a:lnTo>
                <a:lnTo>
                  <a:pt x="65113" y="160734"/>
                </a:lnTo>
                <a:lnTo>
                  <a:pt x="66006" y="160734"/>
                </a:lnTo>
                <a:lnTo>
                  <a:pt x="60834" y="156158"/>
                </a:lnTo>
                <a:lnTo>
                  <a:pt x="55104" y="151172"/>
                </a:lnTo>
                <a:lnTo>
                  <a:pt x="48854" y="145851"/>
                </a:lnTo>
                <a:lnTo>
                  <a:pt x="42156" y="140233"/>
                </a:lnTo>
                <a:lnTo>
                  <a:pt x="38622" y="137331"/>
                </a:lnTo>
                <a:lnTo>
                  <a:pt x="35013" y="134354"/>
                </a:lnTo>
                <a:lnTo>
                  <a:pt x="31292" y="131341"/>
                </a:lnTo>
                <a:lnTo>
                  <a:pt x="27497" y="128252"/>
                </a:lnTo>
                <a:lnTo>
                  <a:pt x="23590" y="125164"/>
                </a:lnTo>
                <a:lnTo>
                  <a:pt x="19609" y="122039"/>
                </a:lnTo>
                <a:lnTo>
                  <a:pt x="15553" y="118876"/>
                </a:lnTo>
                <a:lnTo>
                  <a:pt x="11423" y="115714"/>
                </a:lnTo>
                <a:lnTo>
                  <a:pt x="9898" y="114523"/>
                </a:lnTo>
                <a:lnTo>
                  <a:pt x="8521" y="113370"/>
                </a:lnTo>
                <a:lnTo>
                  <a:pt x="7219" y="112253"/>
                </a:lnTo>
                <a:lnTo>
                  <a:pt x="6066" y="111174"/>
                </a:lnTo>
                <a:lnTo>
                  <a:pt x="5024" y="110133"/>
                </a:lnTo>
                <a:lnTo>
                  <a:pt x="4056" y="109091"/>
                </a:lnTo>
                <a:lnTo>
                  <a:pt x="3238" y="108123"/>
                </a:lnTo>
                <a:lnTo>
                  <a:pt x="2531" y="107156"/>
                </a:lnTo>
                <a:lnTo>
                  <a:pt x="1936" y="106226"/>
                </a:lnTo>
                <a:lnTo>
                  <a:pt x="1452" y="105296"/>
                </a:lnTo>
                <a:lnTo>
                  <a:pt x="1229" y="104886"/>
                </a:lnTo>
                <a:lnTo>
                  <a:pt x="1080" y="104440"/>
                </a:lnTo>
                <a:lnTo>
                  <a:pt x="931" y="104031"/>
                </a:lnTo>
                <a:lnTo>
                  <a:pt x="819" y="103621"/>
                </a:lnTo>
                <a:lnTo>
                  <a:pt x="708" y="103212"/>
                </a:lnTo>
                <a:lnTo>
                  <a:pt x="671" y="102803"/>
                </a:lnTo>
                <a:lnTo>
                  <a:pt x="633" y="102394"/>
                </a:lnTo>
                <a:lnTo>
                  <a:pt x="633" y="102021"/>
                </a:lnTo>
                <a:lnTo>
                  <a:pt x="671" y="101649"/>
                </a:lnTo>
                <a:lnTo>
                  <a:pt x="708" y="101277"/>
                </a:lnTo>
                <a:lnTo>
                  <a:pt x="782" y="100942"/>
                </a:lnTo>
                <a:lnTo>
                  <a:pt x="894" y="100570"/>
                </a:lnTo>
                <a:lnTo>
                  <a:pt x="1117" y="100087"/>
                </a:lnTo>
                <a:lnTo>
                  <a:pt x="1415" y="99603"/>
                </a:lnTo>
                <a:lnTo>
                  <a:pt x="1750" y="99119"/>
                </a:lnTo>
                <a:lnTo>
                  <a:pt x="2159" y="98673"/>
                </a:lnTo>
                <a:lnTo>
                  <a:pt x="2643" y="98226"/>
                </a:lnTo>
                <a:lnTo>
                  <a:pt x="3163" y="97780"/>
                </a:lnTo>
                <a:lnTo>
                  <a:pt x="3759" y="97371"/>
                </a:lnTo>
                <a:lnTo>
                  <a:pt x="4429" y="96961"/>
                </a:lnTo>
                <a:lnTo>
                  <a:pt x="5135" y="96589"/>
                </a:lnTo>
                <a:lnTo>
                  <a:pt x="5917" y="96217"/>
                </a:lnTo>
                <a:lnTo>
                  <a:pt x="6773" y="95882"/>
                </a:lnTo>
                <a:lnTo>
                  <a:pt x="7666" y="95547"/>
                </a:lnTo>
                <a:lnTo>
                  <a:pt x="8633" y="95213"/>
                </a:lnTo>
                <a:lnTo>
                  <a:pt x="9675" y="94915"/>
                </a:lnTo>
                <a:lnTo>
                  <a:pt x="10754" y="94617"/>
                </a:lnTo>
                <a:lnTo>
                  <a:pt x="11907" y="94357"/>
                </a:lnTo>
                <a:lnTo>
                  <a:pt x="14140" y="93910"/>
                </a:lnTo>
                <a:lnTo>
                  <a:pt x="16558" y="93501"/>
                </a:lnTo>
                <a:lnTo>
                  <a:pt x="19162" y="93129"/>
                </a:lnTo>
                <a:lnTo>
                  <a:pt x="21990" y="92831"/>
                </a:lnTo>
                <a:lnTo>
                  <a:pt x="25004" y="92571"/>
                </a:lnTo>
                <a:lnTo>
                  <a:pt x="28204" y="92348"/>
                </a:lnTo>
                <a:lnTo>
                  <a:pt x="31664" y="92199"/>
                </a:lnTo>
                <a:lnTo>
                  <a:pt x="35348" y="92087"/>
                </a:lnTo>
                <a:lnTo>
                  <a:pt x="38845" y="92013"/>
                </a:lnTo>
                <a:lnTo>
                  <a:pt x="42491" y="91976"/>
                </a:lnTo>
                <a:lnTo>
                  <a:pt x="46212" y="91976"/>
                </a:lnTo>
                <a:lnTo>
                  <a:pt x="49970" y="92050"/>
                </a:lnTo>
                <a:lnTo>
                  <a:pt x="53839" y="92124"/>
                </a:lnTo>
                <a:lnTo>
                  <a:pt x="57746" y="92199"/>
                </a:lnTo>
                <a:lnTo>
                  <a:pt x="65708" y="92496"/>
                </a:lnTo>
                <a:lnTo>
                  <a:pt x="73708" y="92831"/>
                </a:lnTo>
                <a:lnTo>
                  <a:pt x="81782" y="93241"/>
                </a:lnTo>
                <a:lnTo>
                  <a:pt x="89707" y="93650"/>
                </a:lnTo>
                <a:lnTo>
                  <a:pt x="97520" y="94096"/>
                </a:lnTo>
                <a:lnTo>
                  <a:pt x="110469" y="94841"/>
                </a:lnTo>
                <a:lnTo>
                  <a:pt x="111808" y="94878"/>
                </a:lnTo>
                <a:lnTo>
                  <a:pt x="113073" y="94878"/>
                </a:lnTo>
                <a:lnTo>
                  <a:pt x="114301" y="94841"/>
                </a:lnTo>
                <a:lnTo>
                  <a:pt x="115417" y="94766"/>
                </a:lnTo>
                <a:lnTo>
                  <a:pt x="116496" y="94617"/>
                </a:lnTo>
                <a:lnTo>
                  <a:pt x="117501" y="94431"/>
                </a:lnTo>
                <a:lnTo>
                  <a:pt x="118431" y="94208"/>
                </a:lnTo>
                <a:lnTo>
                  <a:pt x="119287" y="93910"/>
                </a:lnTo>
                <a:lnTo>
                  <a:pt x="120105" y="93575"/>
                </a:lnTo>
                <a:lnTo>
                  <a:pt x="120812" y="93203"/>
                </a:lnTo>
                <a:lnTo>
                  <a:pt x="121482" y="92794"/>
                </a:lnTo>
                <a:lnTo>
                  <a:pt x="122040" y="92348"/>
                </a:lnTo>
                <a:lnTo>
                  <a:pt x="122561" y="91827"/>
                </a:lnTo>
                <a:lnTo>
                  <a:pt x="123007" y="91269"/>
                </a:lnTo>
                <a:lnTo>
                  <a:pt x="123379" y="90673"/>
                </a:lnTo>
                <a:lnTo>
                  <a:pt x="123677" y="90004"/>
                </a:lnTo>
                <a:lnTo>
                  <a:pt x="123826" y="89557"/>
                </a:lnTo>
                <a:lnTo>
                  <a:pt x="123975" y="89036"/>
                </a:lnTo>
                <a:lnTo>
                  <a:pt x="124049" y="88515"/>
                </a:lnTo>
                <a:lnTo>
                  <a:pt x="124124" y="87994"/>
                </a:lnTo>
                <a:lnTo>
                  <a:pt x="124161" y="87436"/>
                </a:lnTo>
                <a:lnTo>
                  <a:pt x="124161" y="86841"/>
                </a:lnTo>
                <a:lnTo>
                  <a:pt x="124124" y="86246"/>
                </a:lnTo>
                <a:lnTo>
                  <a:pt x="124049" y="85613"/>
                </a:lnTo>
                <a:lnTo>
                  <a:pt x="123937" y="84981"/>
                </a:lnTo>
                <a:lnTo>
                  <a:pt x="123789" y="84311"/>
                </a:lnTo>
                <a:lnTo>
                  <a:pt x="123640" y="83604"/>
                </a:lnTo>
                <a:lnTo>
                  <a:pt x="123417" y="82897"/>
                </a:lnTo>
                <a:lnTo>
                  <a:pt x="123193" y="82153"/>
                </a:lnTo>
                <a:lnTo>
                  <a:pt x="122896" y="81409"/>
                </a:lnTo>
                <a:lnTo>
                  <a:pt x="122598" y="80627"/>
                </a:lnTo>
                <a:lnTo>
                  <a:pt x="122263" y="79846"/>
                </a:lnTo>
                <a:lnTo>
                  <a:pt x="121556" y="78358"/>
                </a:lnTo>
                <a:lnTo>
                  <a:pt x="120738" y="76795"/>
                </a:lnTo>
                <a:lnTo>
                  <a:pt x="119808" y="75195"/>
                </a:lnTo>
                <a:lnTo>
                  <a:pt x="118803" y="73484"/>
                </a:lnTo>
                <a:lnTo>
                  <a:pt x="117650" y="71735"/>
                </a:lnTo>
                <a:lnTo>
                  <a:pt x="116422" y="69912"/>
                </a:lnTo>
                <a:lnTo>
                  <a:pt x="115045" y="68014"/>
                </a:lnTo>
                <a:lnTo>
                  <a:pt x="113594" y="66042"/>
                </a:lnTo>
                <a:lnTo>
                  <a:pt x="112292" y="64331"/>
                </a:lnTo>
                <a:lnTo>
                  <a:pt x="110915" y="62582"/>
                </a:lnTo>
                <a:lnTo>
                  <a:pt x="109464" y="60796"/>
                </a:lnTo>
                <a:lnTo>
                  <a:pt x="107938" y="58973"/>
                </a:lnTo>
                <a:lnTo>
                  <a:pt x="106301" y="57075"/>
                </a:lnTo>
                <a:lnTo>
                  <a:pt x="104627" y="55141"/>
                </a:lnTo>
                <a:lnTo>
                  <a:pt x="102878" y="53169"/>
                </a:lnTo>
                <a:lnTo>
                  <a:pt x="101055" y="51160"/>
                </a:lnTo>
                <a:lnTo>
                  <a:pt x="99158" y="49076"/>
                </a:lnTo>
                <a:lnTo>
                  <a:pt x="97186" y="46992"/>
                </a:lnTo>
                <a:lnTo>
                  <a:pt x="93018" y="42639"/>
                </a:lnTo>
                <a:lnTo>
                  <a:pt x="88591" y="38100"/>
                </a:lnTo>
                <a:lnTo>
                  <a:pt x="83866" y="33449"/>
                </a:lnTo>
                <a:lnTo>
                  <a:pt x="78731" y="28501"/>
                </a:lnTo>
                <a:lnTo>
                  <a:pt x="73671" y="23664"/>
                </a:lnTo>
                <a:lnTo>
                  <a:pt x="68685" y="19050"/>
                </a:lnTo>
                <a:lnTo>
                  <a:pt x="63848" y="14622"/>
                </a:lnTo>
                <a:lnTo>
                  <a:pt x="59234" y="10455"/>
                </a:lnTo>
                <a:lnTo>
                  <a:pt x="54881" y="6586"/>
                </a:lnTo>
                <a:lnTo>
                  <a:pt x="50900" y="3088"/>
                </a:lnTo>
                <a:lnTo>
                  <a:pt x="473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73" name="Google Shape;173;p24"/>
          <p:cNvSpPr txBox="1"/>
          <p:nvPr>
            <p:ph idx="12" type="sldNum"/>
          </p:nvPr>
        </p:nvSpPr>
        <p:spPr>
          <a:xfrm>
            <a:off x="6080700" y="3995650"/>
            <a:ext cx="2834700" cy="393600"/>
          </a:xfrm>
          <a:prstGeom prst="rect">
            <a:avLst/>
          </a:prstGeom>
          <a:noFill/>
          <a:ln>
            <a:noFill/>
          </a:ln>
        </p:spPr>
        <p:txBody>
          <a:bodyPr anchorCtr="0" anchor="ctr" bIns="91425" lIns="91425" spcFirstLastPara="1" rIns="91425" wrap="square" tIns="91425">
            <a:noAutofit/>
          </a:bodyPr>
          <a:lstStyle>
            <a:lvl1pPr lvl="0" algn="r">
              <a:buNone/>
              <a:defRPr sz="700">
                <a:solidFill>
                  <a:schemeClr val="dk2"/>
                </a:solidFill>
                <a:latin typeface="Nunito Sans"/>
                <a:ea typeface="Nunito Sans"/>
                <a:cs typeface="Nunito Sans"/>
                <a:sym typeface="Nunito Sans"/>
              </a:defRPr>
            </a:lvl1pPr>
            <a:lvl2pPr lvl="1" algn="r">
              <a:buNone/>
              <a:defRPr sz="700">
                <a:solidFill>
                  <a:schemeClr val="dk2"/>
                </a:solidFill>
                <a:latin typeface="Nunito Sans"/>
                <a:ea typeface="Nunito Sans"/>
                <a:cs typeface="Nunito Sans"/>
                <a:sym typeface="Nunito Sans"/>
              </a:defRPr>
            </a:lvl2pPr>
            <a:lvl3pPr lvl="2" algn="r">
              <a:buNone/>
              <a:defRPr sz="700">
                <a:solidFill>
                  <a:schemeClr val="dk2"/>
                </a:solidFill>
                <a:latin typeface="Nunito Sans"/>
                <a:ea typeface="Nunito Sans"/>
                <a:cs typeface="Nunito Sans"/>
                <a:sym typeface="Nunito Sans"/>
              </a:defRPr>
            </a:lvl3pPr>
            <a:lvl4pPr lvl="3" algn="r">
              <a:buNone/>
              <a:defRPr sz="700">
                <a:solidFill>
                  <a:schemeClr val="dk2"/>
                </a:solidFill>
                <a:latin typeface="Nunito Sans"/>
                <a:ea typeface="Nunito Sans"/>
                <a:cs typeface="Nunito Sans"/>
                <a:sym typeface="Nunito Sans"/>
              </a:defRPr>
            </a:lvl4pPr>
            <a:lvl5pPr lvl="4" algn="r">
              <a:buNone/>
              <a:defRPr sz="700">
                <a:solidFill>
                  <a:schemeClr val="dk2"/>
                </a:solidFill>
                <a:latin typeface="Nunito Sans"/>
                <a:ea typeface="Nunito Sans"/>
                <a:cs typeface="Nunito Sans"/>
                <a:sym typeface="Nunito Sans"/>
              </a:defRPr>
            </a:lvl5pPr>
            <a:lvl6pPr lvl="5" algn="r">
              <a:buNone/>
              <a:defRPr sz="700">
                <a:solidFill>
                  <a:schemeClr val="dk2"/>
                </a:solidFill>
                <a:latin typeface="Nunito Sans"/>
                <a:ea typeface="Nunito Sans"/>
                <a:cs typeface="Nunito Sans"/>
                <a:sym typeface="Nunito Sans"/>
              </a:defRPr>
            </a:lvl6pPr>
            <a:lvl7pPr lvl="6" algn="r">
              <a:buNone/>
              <a:defRPr sz="700">
                <a:solidFill>
                  <a:schemeClr val="dk2"/>
                </a:solidFill>
                <a:latin typeface="Nunito Sans"/>
                <a:ea typeface="Nunito Sans"/>
                <a:cs typeface="Nunito Sans"/>
                <a:sym typeface="Nunito Sans"/>
              </a:defRPr>
            </a:lvl7pPr>
            <a:lvl8pPr lvl="7" algn="r">
              <a:buNone/>
              <a:defRPr sz="700">
                <a:solidFill>
                  <a:schemeClr val="dk2"/>
                </a:solidFill>
                <a:latin typeface="Nunito Sans"/>
                <a:ea typeface="Nunito Sans"/>
                <a:cs typeface="Nunito Sans"/>
                <a:sym typeface="Nunito Sans"/>
              </a:defRPr>
            </a:lvl8pPr>
            <a:lvl9pPr lvl="8" algn="r">
              <a:buNone/>
              <a:defRPr sz="700">
                <a:solidFill>
                  <a:schemeClr val="dk2"/>
                </a:solidFill>
                <a:latin typeface="Nunito Sans"/>
                <a:ea typeface="Nunito Sans"/>
                <a:cs typeface="Nunito Sans"/>
                <a:sym typeface="Nunito Sans"/>
              </a:defRPr>
            </a:lvl9p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174" name="Google Shape;174;p24"/>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Font typeface="Nunito Sans"/>
              <a:buChar char="●"/>
              <a:defRPr/>
            </a:lvl1pPr>
            <a:lvl2pPr indent="-304800" lvl="1" marL="914400">
              <a:spcBef>
                <a:spcPts val="800"/>
              </a:spcBef>
              <a:spcAft>
                <a:spcPts val="0"/>
              </a:spcAft>
              <a:buSzPts val="1200"/>
              <a:buFont typeface="Nunito Sans"/>
              <a:buChar char="○"/>
              <a:defRPr/>
            </a:lvl2pPr>
            <a:lvl3pPr indent="-304800" lvl="2" marL="1371600">
              <a:spcBef>
                <a:spcPts val="800"/>
              </a:spcBef>
              <a:spcAft>
                <a:spcPts val="0"/>
              </a:spcAft>
              <a:buSzPts val="1200"/>
              <a:buFont typeface="Nunito Sans"/>
              <a:buChar char="■"/>
              <a:defRPr/>
            </a:lvl3pPr>
            <a:lvl4pPr indent="-304800" lvl="3" marL="1828800">
              <a:spcBef>
                <a:spcPts val="800"/>
              </a:spcBef>
              <a:spcAft>
                <a:spcPts val="0"/>
              </a:spcAft>
              <a:buSzPts val="1200"/>
              <a:buFont typeface="Nunito Sans"/>
              <a:buChar char="●"/>
              <a:defRPr/>
            </a:lvl4pPr>
            <a:lvl5pPr indent="-304800" lvl="4" marL="2286000">
              <a:spcBef>
                <a:spcPts val="800"/>
              </a:spcBef>
              <a:spcAft>
                <a:spcPts val="0"/>
              </a:spcAft>
              <a:buSzPts val="1200"/>
              <a:buFont typeface="Nunito Sans"/>
              <a:buChar char="○"/>
              <a:defRPr/>
            </a:lvl5pPr>
            <a:lvl6pPr indent="-304800" lvl="5" marL="2743200">
              <a:spcBef>
                <a:spcPts val="800"/>
              </a:spcBef>
              <a:spcAft>
                <a:spcPts val="0"/>
              </a:spcAft>
              <a:buSzPts val="1200"/>
              <a:buFont typeface="Nunito Sans"/>
              <a:buChar char="■"/>
              <a:defRPr/>
            </a:lvl6pPr>
            <a:lvl7pPr indent="-304800" lvl="6" marL="3200400">
              <a:spcBef>
                <a:spcPts val="800"/>
              </a:spcBef>
              <a:spcAft>
                <a:spcPts val="0"/>
              </a:spcAft>
              <a:buSzPts val="1200"/>
              <a:buFont typeface="Nunito Sans"/>
              <a:buChar char="●"/>
              <a:defRPr/>
            </a:lvl7pPr>
            <a:lvl8pPr indent="-304800" lvl="7" marL="3657600">
              <a:spcBef>
                <a:spcPts val="800"/>
              </a:spcBef>
              <a:spcAft>
                <a:spcPts val="0"/>
              </a:spcAft>
              <a:buSzPts val="1200"/>
              <a:buFont typeface="Nunito Sans"/>
              <a:buChar char="○"/>
              <a:defRPr/>
            </a:lvl8pPr>
            <a:lvl9pPr indent="-304800" lvl="8" marL="4114800">
              <a:spcBef>
                <a:spcPts val="800"/>
              </a:spcBef>
              <a:spcAft>
                <a:spcPts val="800"/>
              </a:spcAft>
              <a:buSzPts val="1200"/>
              <a:buFont typeface="Nunito Sans"/>
              <a:buChar char="■"/>
              <a:defRPr/>
            </a:lvl9pPr>
          </a:lstStyle>
          <a:p/>
        </p:txBody>
      </p:sp>
      <p:sp>
        <p:nvSpPr>
          <p:cNvPr id="175" name="Google Shape;175;p24"/>
          <p:cNvSpPr/>
          <p:nvPr>
            <p:ph idx="2" type="pic"/>
          </p:nvPr>
        </p:nvSpPr>
        <p:spPr>
          <a:xfrm>
            <a:off x="5212300" y="460300"/>
            <a:ext cx="3702900" cy="4136100"/>
          </a:xfrm>
          <a:prstGeom prst="roundRect">
            <a:avLst>
              <a:gd fmla="val 6865" name="adj"/>
            </a:avLst>
          </a:prstGeom>
          <a:noFill/>
          <a:ln>
            <a:noFill/>
          </a:ln>
        </p:spPr>
      </p:sp>
      <p:sp>
        <p:nvSpPr>
          <p:cNvPr id="176" name="Google Shape;176;p24"/>
          <p:cNvSpPr txBox="1"/>
          <p:nvPr>
            <p:ph type="title"/>
          </p:nvPr>
        </p:nvSpPr>
        <p:spPr>
          <a:xfrm>
            <a:off x="22860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77" name="Google Shape;177;p24"/>
          <p:cNvSpPr/>
          <p:nvPr/>
        </p:nvSpPr>
        <p:spPr>
          <a:xfrm>
            <a:off x="7766436" y="148752"/>
            <a:ext cx="1377568" cy="2421760"/>
          </a:xfrm>
          <a:custGeom>
            <a:rect b="b" l="l" r="r" t="t"/>
            <a:pathLst>
              <a:path extrusionOk="0" h="75680" w="43049">
                <a:moveTo>
                  <a:pt x="10456" y="1"/>
                </a:moveTo>
                <a:lnTo>
                  <a:pt x="9414" y="38"/>
                </a:lnTo>
                <a:lnTo>
                  <a:pt x="8409" y="112"/>
                </a:lnTo>
                <a:lnTo>
                  <a:pt x="7479" y="187"/>
                </a:lnTo>
                <a:lnTo>
                  <a:pt x="6586" y="336"/>
                </a:lnTo>
                <a:lnTo>
                  <a:pt x="5768" y="522"/>
                </a:lnTo>
                <a:lnTo>
                  <a:pt x="4986" y="708"/>
                </a:lnTo>
                <a:lnTo>
                  <a:pt x="4279" y="931"/>
                </a:lnTo>
                <a:lnTo>
                  <a:pt x="3610" y="1229"/>
                </a:lnTo>
                <a:lnTo>
                  <a:pt x="3014" y="1526"/>
                </a:lnTo>
                <a:lnTo>
                  <a:pt x="2456" y="1861"/>
                </a:lnTo>
                <a:lnTo>
                  <a:pt x="1972" y="2270"/>
                </a:lnTo>
                <a:lnTo>
                  <a:pt x="1526" y="2680"/>
                </a:lnTo>
                <a:lnTo>
                  <a:pt x="1154" y="3126"/>
                </a:lnTo>
                <a:lnTo>
                  <a:pt x="893" y="3461"/>
                </a:lnTo>
                <a:lnTo>
                  <a:pt x="707" y="3796"/>
                </a:lnTo>
                <a:lnTo>
                  <a:pt x="521" y="4168"/>
                </a:lnTo>
                <a:lnTo>
                  <a:pt x="373" y="4540"/>
                </a:lnTo>
                <a:lnTo>
                  <a:pt x="261" y="4912"/>
                </a:lnTo>
                <a:lnTo>
                  <a:pt x="149" y="5321"/>
                </a:lnTo>
                <a:lnTo>
                  <a:pt x="75" y="5731"/>
                </a:lnTo>
                <a:lnTo>
                  <a:pt x="38" y="6177"/>
                </a:lnTo>
                <a:lnTo>
                  <a:pt x="0" y="6624"/>
                </a:lnTo>
                <a:lnTo>
                  <a:pt x="0" y="7070"/>
                </a:lnTo>
                <a:lnTo>
                  <a:pt x="38" y="7554"/>
                </a:lnTo>
                <a:lnTo>
                  <a:pt x="112" y="8075"/>
                </a:lnTo>
                <a:lnTo>
                  <a:pt x="187" y="8558"/>
                </a:lnTo>
                <a:lnTo>
                  <a:pt x="298" y="9117"/>
                </a:lnTo>
                <a:lnTo>
                  <a:pt x="596" y="10196"/>
                </a:lnTo>
                <a:lnTo>
                  <a:pt x="1005" y="11386"/>
                </a:lnTo>
                <a:lnTo>
                  <a:pt x="1489" y="12614"/>
                </a:lnTo>
                <a:lnTo>
                  <a:pt x="2121" y="13916"/>
                </a:lnTo>
                <a:lnTo>
                  <a:pt x="2828" y="15256"/>
                </a:lnTo>
                <a:lnTo>
                  <a:pt x="3684" y="16707"/>
                </a:lnTo>
                <a:lnTo>
                  <a:pt x="4614" y="18195"/>
                </a:lnTo>
                <a:lnTo>
                  <a:pt x="5656" y="19758"/>
                </a:lnTo>
                <a:lnTo>
                  <a:pt x="6772" y="21358"/>
                </a:lnTo>
                <a:lnTo>
                  <a:pt x="9525" y="25190"/>
                </a:lnTo>
                <a:lnTo>
                  <a:pt x="12204" y="28985"/>
                </a:lnTo>
                <a:lnTo>
                  <a:pt x="14809" y="32706"/>
                </a:lnTo>
                <a:lnTo>
                  <a:pt x="17376" y="36426"/>
                </a:lnTo>
                <a:lnTo>
                  <a:pt x="22325" y="43682"/>
                </a:lnTo>
                <a:lnTo>
                  <a:pt x="27050" y="50714"/>
                </a:lnTo>
                <a:lnTo>
                  <a:pt x="31478" y="57486"/>
                </a:lnTo>
                <a:lnTo>
                  <a:pt x="35645" y="63922"/>
                </a:lnTo>
                <a:lnTo>
                  <a:pt x="39514" y="69987"/>
                </a:lnTo>
                <a:lnTo>
                  <a:pt x="43049" y="75680"/>
                </a:lnTo>
                <a:lnTo>
                  <a:pt x="43049" y="74526"/>
                </a:lnTo>
                <a:lnTo>
                  <a:pt x="39514" y="68908"/>
                </a:lnTo>
                <a:lnTo>
                  <a:pt x="35682" y="62918"/>
                </a:lnTo>
                <a:lnTo>
                  <a:pt x="31589" y="56555"/>
                </a:lnTo>
                <a:lnTo>
                  <a:pt x="27199" y="49895"/>
                </a:lnTo>
                <a:lnTo>
                  <a:pt x="22548" y="42975"/>
                </a:lnTo>
                <a:lnTo>
                  <a:pt x="17674" y="35831"/>
                </a:lnTo>
                <a:lnTo>
                  <a:pt x="15144" y="32185"/>
                </a:lnTo>
                <a:lnTo>
                  <a:pt x="12576" y="28501"/>
                </a:lnTo>
                <a:lnTo>
                  <a:pt x="9935" y="24781"/>
                </a:lnTo>
                <a:lnTo>
                  <a:pt x="7256" y="21023"/>
                </a:lnTo>
                <a:lnTo>
                  <a:pt x="6177" y="19460"/>
                </a:lnTo>
                <a:lnTo>
                  <a:pt x="5172" y="17972"/>
                </a:lnTo>
                <a:lnTo>
                  <a:pt x="4279" y="16521"/>
                </a:lnTo>
                <a:lnTo>
                  <a:pt x="3461" y="15144"/>
                </a:lnTo>
                <a:lnTo>
                  <a:pt x="2754" y="13805"/>
                </a:lnTo>
                <a:lnTo>
                  <a:pt x="2158" y="12577"/>
                </a:lnTo>
                <a:lnTo>
                  <a:pt x="1638" y="11386"/>
                </a:lnTo>
                <a:lnTo>
                  <a:pt x="1266" y="10233"/>
                </a:lnTo>
                <a:lnTo>
                  <a:pt x="931" y="9191"/>
                </a:lnTo>
                <a:lnTo>
                  <a:pt x="745" y="8186"/>
                </a:lnTo>
                <a:lnTo>
                  <a:pt x="670" y="7703"/>
                </a:lnTo>
                <a:lnTo>
                  <a:pt x="633" y="7219"/>
                </a:lnTo>
                <a:lnTo>
                  <a:pt x="633" y="6773"/>
                </a:lnTo>
                <a:lnTo>
                  <a:pt x="633" y="6363"/>
                </a:lnTo>
                <a:lnTo>
                  <a:pt x="670" y="5954"/>
                </a:lnTo>
                <a:lnTo>
                  <a:pt x="745" y="5545"/>
                </a:lnTo>
                <a:lnTo>
                  <a:pt x="819" y="5173"/>
                </a:lnTo>
                <a:lnTo>
                  <a:pt x="931" y="4801"/>
                </a:lnTo>
                <a:lnTo>
                  <a:pt x="1042" y="4428"/>
                </a:lnTo>
                <a:lnTo>
                  <a:pt x="1228" y="4094"/>
                </a:lnTo>
                <a:lnTo>
                  <a:pt x="1414" y="3796"/>
                </a:lnTo>
                <a:lnTo>
                  <a:pt x="1600" y="3498"/>
                </a:lnTo>
                <a:lnTo>
                  <a:pt x="1972" y="3089"/>
                </a:lnTo>
                <a:lnTo>
                  <a:pt x="2382" y="2680"/>
                </a:lnTo>
                <a:lnTo>
                  <a:pt x="2865" y="2345"/>
                </a:lnTo>
                <a:lnTo>
                  <a:pt x="3386" y="2010"/>
                </a:lnTo>
                <a:lnTo>
                  <a:pt x="3944" y="1750"/>
                </a:lnTo>
                <a:lnTo>
                  <a:pt x="4577" y="1489"/>
                </a:lnTo>
                <a:lnTo>
                  <a:pt x="5284" y="1266"/>
                </a:lnTo>
                <a:lnTo>
                  <a:pt x="6028" y="1080"/>
                </a:lnTo>
                <a:lnTo>
                  <a:pt x="6809" y="894"/>
                </a:lnTo>
                <a:lnTo>
                  <a:pt x="7665" y="782"/>
                </a:lnTo>
                <a:lnTo>
                  <a:pt x="8595" y="708"/>
                </a:lnTo>
                <a:lnTo>
                  <a:pt x="9563" y="633"/>
                </a:lnTo>
                <a:lnTo>
                  <a:pt x="10567" y="596"/>
                </a:lnTo>
                <a:lnTo>
                  <a:pt x="11646" y="633"/>
                </a:lnTo>
                <a:lnTo>
                  <a:pt x="12762" y="671"/>
                </a:lnTo>
                <a:lnTo>
                  <a:pt x="13953" y="745"/>
                </a:lnTo>
                <a:lnTo>
                  <a:pt x="16223" y="931"/>
                </a:lnTo>
                <a:lnTo>
                  <a:pt x="18641" y="1266"/>
                </a:lnTo>
                <a:lnTo>
                  <a:pt x="21246" y="1675"/>
                </a:lnTo>
                <a:lnTo>
                  <a:pt x="24036" y="2196"/>
                </a:lnTo>
                <a:lnTo>
                  <a:pt x="26976" y="2829"/>
                </a:lnTo>
                <a:lnTo>
                  <a:pt x="30138" y="3573"/>
                </a:lnTo>
                <a:lnTo>
                  <a:pt x="33487" y="4428"/>
                </a:lnTo>
                <a:lnTo>
                  <a:pt x="37021" y="5359"/>
                </a:lnTo>
                <a:lnTo>
                  <a:pt x="39998" y="6214"/>
                </a:lnTo>
                <a:lnTo>
                  <a:pt x="43049" y="7107"/>
                </a:lnTo>
                <a:lnTo>
                  <a:pt x="43049" y="6475"/>
                </a:lnTo>
                <a:lnTo>
                  <a:pt x="40072" y="5619"/>
                </a:lnTo>
                <a:lnTo>
                  <a:pt x="37170" y="4801"/>
                </a:lnTo>
                <a:lnTo>
                  <a:pt x="33636" y="3833"/>
                </a:lnTo>
                <a:lnTo>
                  <a:pt x="30250" y="2977"/>
                </a:lnTo>
                <a:lnTo>
                  <a:pt x="27087" y="2233"/>
                </a:lnTo>
                <a:lnTo>
                  <a:pt x="24111" y="1601"/>
                </a:lnTo>
                <a:lnTo>
                  <a:pt x="21320" y="1080"/>
                </a:lnTo>
                <a:lnTo>
                  <a:pt x="18716" y="671"/>
                </a:lnTo>
                <a:lnTo>
                  <a:pt x="16260" y="336"/>
                </a:lnTo>
                <a:lnTo>
                  <a:pt x="13990" y="150"/>
                </a:lnTo>
                <a:lnTo>
                  <a:pt x="12762" y="75"/>
                </a:lnTo>
                <a:lnTo>
                  <a:pt x="11609" y="38"/>
                </a:lnTo>
                <a:lnTo>
                  <a:pt x="10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78" name="Google Shape;178;p24"/>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2"/>
                </a:solidFill>
                <a:latin typeface="Nunito Sans"/>
                <a:ea typeface="Nunito Sans"/>
                <a:cs typeface="Nunito Sans"/>
                <a:sym typeface="Nunito Sans"/>
              </a:rPr>
              <a:t>‹#›</a:t>
            </a:fld>
            <a:endParaRPr sz="700">
              <a:solidFill>
                <a:schemeClr val="dk2"/>
              </a:solidFill>
              <a:latin typeface="Nunito Sans"/>
              <a:ea typeface="Nunito Sans"/>
              <a:cs typeface="Nunito Sans"/>
              <a:sym typeface="Nunito Sans"/>
            </a:endParaRPr>
          </a:p>
        </p:txBody>
      </p:sp>
      <p:sp>
        <p:nvSpPr>
          <p:cNvPr id="179" name="Google Shape;179;p24"/>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2">
  <p:cSld name="BLANK_1_1_1_1_1_1_1_1_1_1_1_1_2">
    <p:spTree>
      <p:nvGrpSpPr>
        <p:cNvPr id="180" name="Shape 180"/>
        <p:cNvGrpSpPr/>
        <p:nvPr/>
      </p:nvGrpSpPr>
      <p:grpSpPr>
        <a:xfrm>
          <a:off x="0" y="0"/>
          <a:ext cx="0" cy="0"/>
          <a:chOff x="0" y="0"/>
          <a:chExt cx="0" cy="0"/>
        </a:xfrm>
      </p:grpSpPr>
      <p:pic>
        <p:nvPicPr>
          <p:cNvPr id="181" name="Google Shape;181;p25"/>
          <p:cNvPicPr preferRelativeResize="0"/>
          <p:nvPr/>
        </p:nvPicPr>
        <p:blipFill rotWithShape="1">
          <a:blip r:embed="rId2">
            <a:alphaModFix/>
          </a:blip>
          <a:srcRect b="59420" l="0" r="0" t="0"/>
          <a:stretch/>
        </p:blipFill>
        <p:spPr>
          <a:xfrm>
            <a:off x="4246500" y="3605146"/>
            <a:ext cx="3791099" cy="1538350"/>
          </a:xfrm>
          <a:prstGeom prst="rect">
            <a:avLst/>
          </a:prstGeom>
          <a:noFill/>
          <a:ln>
            <a:noFill/>
          </a:ln>
        </p:spPr>
      </p:pic>
      <p:sp>
        <p:nvSpPr>
          <p:cNvPr id="182" name="Google Shape;182;p25"/>
          <p:cNvSpPr/>
          <p:nvPr/>
        </p:nvSpPr>
        <p:spPr>
          <a:xfrm rot="-5400000">
            <a:off x="5152931" y="-3996218"/>
            <a:ext cx="7978200" cy="7978200"/>
          </a:xfrm>
          <a:prstGeom prst="pie">
            <a:avLst>
              <a:gd fmla="val 10792592" name="adj1"/>
              <a:gd fmla="val 16198514" name="adj2"/>
            </a:avLst>
          </a:prstGeom>
          <a:gradFill>
            <a:gsLst>
              <a:gs pos="0">
                <a:schemeClr val="accent1"/>
              </a:gs>
              <a:gs pos="50000">
                <a:schemeClr val="dk2"/>
              </a:gs>
              <a:gs pos="100000">
                <a:schemeClr val="dk2"/>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Nunito Sans"/>
              <a:ea typeface="Nunito Sans"/>
              <a:cs typeface="Nunito Sans"/>
              <a:sym typeface="Nunito Sans"/>
            </a:endParaRPr>
          </a:p>
        </p:txBody>
      </p:sp>
      <p:pic>
        <p:nvPicPr>
          <p:cNvPr id="183" name="Google Shape;183;p25"/>
          <p:cNvPicPr preferRelativeResize="0"/>
          <p:nvPr/>
        </p:nvPicPr>
        <p:blipFill rotWithShape="1">
          <a:blip r:embed="rId3">
            <a:alphaModFix/>
          </a:blip>
          <a:srcRect b="34691" l="149" r="0" t="0"/>
          <a:stretch/>
        </p:blipFill>
        <p:spPr>
          <a:xfrm rot="10800000">
            <a:off x="3915350" y="-2066"/>
            <a:ext cx="3992800" cy="2611474"/>
          </a:xfrm>
          <a:prstGeom prst="rect">
            <a:avLst/>
          </a:prstGeom>
          <a:noFill/>
          <a:ln>
            <a:noFill/>
          </a:ln>
        </p:spPr>
      </p:pic>
      <p:sp>
        <p:nvSpPr>
          <p:cNvPr id="184" name="Google Shape;184;p25"/>
          <p:cNvSpPr/>
          <p:nvPr/>
        </p:nvSpPr>
        <p:spPr>
          <a:xfrm>
            <a:off x="4638645" y="1838308"/>
            <a:ext cx="4505344" cy="3305184"/>
          </a:xfrm>
          <a:custGeom>
            <a:rect b="b" l="l" r="r" t="t"/>
            <a:pathLst>
              <a:path extrusionOk="0" h="103287" w="140792">
                <a:moveTo>
                  <a:pt x="23664" y="596"/>
                </a:moveTo>
                <a:lnTo>
                  <a:pt x="24892" y="633"/>
                </a:lnTo>
                <a:lnTo>
                  <a:pt x="26120" y="670"/>
                </a:lnTo>
                <a:lnTo>
                  <a:pt x="27348" y="782"/>
                </a:lnTo>
                <a:lnTo>
                  <a:pt x="28576" y="931"/>
                </a:lnTo>
                <a:lnTo>
                  <a:pt x="29766" y="1117"/>
                </a:lnTo>
                <a:lnTo>
                  <a:pt x="30994" y="1340"/>
                </a:lnTo>
                <a:lnTo>
                  <a:pt x="32185" y="1600"/>
                </a:lnTo>
                <a:lnTo>
                  <a:pt x="33413" y="1898"/>
                </a:lnTo>
                <a:lnTo>
                  <a:pt x="34603" y="2233"/>
                </a:lnTo>
                <a:lnTo>
                  <a:pt x="35794" y="2642"/>
                </a:lnTo>
                <a:lnTo>
                  <a:pt x="36984" y="3051"/>
                </a:lnTo>
                <a:lnTo>
                  <a:pt x="38138" y="3498"/>
                </a:lnTo>
                <a:lnTo>
                  <a:pt x="39328" y="3982"/>
                </a:lnTo>
                <a:lnTo>
                  <a:pt x="40482" y="4503"/>
                </a:lnTo>
                <a:lnTo>
                  <a:pt x="41598" y="5098"/>
                </a:lnTo>
                <a:lnTo>
                  <a:pt x="42751" y="5693"/>
                </a:lnTo>
                <a:lnTo>
                  <a:pt x="43868" y="6326"/>
                </a:lnTo>
                <a:lnTo>
                  <a:pt x="44947" y="6995"/>
                </a:lnTo>
                <a:lnTo>
                  <a:pt x="46175" y="7777"/>
                </a:lnTo>
                <a:lnTo>
                  <a:pt x="47365" y="8633"/>
                </a:lnTo>
                <a:lnTo>
                  <a:pt x="48556" y="9526"/>
                </a:lnTo>
                <a:lnTo>
                  <a:pt x="49672" y="10418"/>
                </a:lnTo>
                <a:lnTo>
                  <a:pt x="50788" y="11386"/>
                </a:lnTo>
                <a:lnTo>
                  <a:pt x="51867" y="12353"/>
                </a:lnTo>
                <a:lnTo>
                  <a:pt x="52909" y="13395"/>
                </a:lnTo>
                <a:lnTo>
                  <a:pt x="53914" y="14474"/>
                </a:lnTo>
                <a:lnTo>
                  <a:pt x="54881" y="15553"/>
                </a:lnTo>
                <a:lnTo>
                  <a:pt x="55811" y="16706"/>
                </a:lnTo>
                <a:lnTo>
                  <a:pt x="56741" y="17860"/>
                </a:lnTo>
                <a:lnTo>
                  <a:pt x="57597" y="19050"/>
                </a:lnTo>
                <a:lnTo>
                  <a:pt x="58453" y="20316"/>
                </a:lnTo>
                <a:lnTo>
                  <a:pt x="59271" y="21581"/>
                </a:lnTo>
                <a:lnTo>
                  <a:pt x="60053" y="22883"/>
                </a:lnTo>
                <a:lnTo>
                  <a:pt x="60797" y="24222"/>
                </a:lnTo>
                <a:lnTo>
                  <a:pt x="62360" y="27310"/>
                </a:lnTo>
                <a:lnTo>
                  <a:pt x="63848" y="30324"/>
                </a:lnTo>
                <a:lnTo>
                  <a:pt x="65187" y="33264"/>
                </a:lnTo>
                <a:lnTo>
                  <a:pt x="65820" y="34752"/>
                </a:lnTo>
                <a:lnTo>
                  <a:pt x="66415" y="36166"/>
                </a:lnTo>
                <a:lnTo>
                  <a:pt x="66973" y="37617"/>
                </a:lnTo>
                <a:lnTo>
                  <a:pt x="67531" y="39031"/>
                </a:lnTo>
                <a:lnTo>
                  <a:pt x="68015" y="40444"/>
                </a:lnTo>
                <a:lnTo>
                  <a:pt x="68499" y="41821"/>
                </a:lnTo>
                <a:lnTo>
                  <a:pt x="68945" y="43198"/>
                </a:lnTo>
                <a:lnTo>
                  <a:pt x="69392" y="44574"/>
                </a:lnTo>
                <a:lnTo>
                  <a:pt x="69764" y="45951"/>
                </a:lnTo>
                <a:lnTo>
                  <a:pt x="70136" y="47291"/>
                </a:lnTo>
                <a:lnTo>
                  <a:pt x="70471" y="48630"/>
                </a:lnTo>
                <a:lnTo>
                  <a:pt x="70768" y="49969"/>
                </a:lnTo>
                <a:lnTo>
                  <a:pt x="71029" y="51309"/>
                </a:lnTo>
                <a:lnTo>
                  <a:pt x="71252" y="52611"/>
                </a:lnTo>
                <a:lnTo>
                  <a:pt x="71475" y="53913"/>
                </a:lnTo>
                <a:lnTo>
                  <a:pt x="71661" y="55216"/>
                </a:lnTo>
                <a:lnTo>
                  <a:pt x="71810" y="56518"/>
                </a:lnTo>
                <a:lnTo>
                  <a:pt x="71959" y="57783"/>
                </a:lnTo>
                <a:lnTo>
                  <a:pt x="72033" y="59048"/>
                </a:lnTo>
                <a:lnTo>
                  <a:pt x="72108" y="60350"/>
                </a:lnTo>
                <a:lnTo>
                  <a:pt x="72145" y="61578"/>
                </a:lnTo>
                <a:lnTo>
                  <a:pt x="72182" y="62843"/>
                </a:lnTo>
                <a:lnTo>
                  <a:pt x="72145" y="64108"/>
                </a:lnTo>
                <a:lnTo>
                  <a:pt x="72108" y="65336"/>
                </a:lnTo>
                <a:lnTo>
                  <a:pt x="72033" y="66601"/>
                </a:lnTo>
                <a:lnTo>
                  <a:pt x="71922" y="67829"/>
                </a:lnTo>
                <a:lnTo>
                  <a:pt x="71810" y="69057"/>
                </a:lnTo>
                <a:lnTo>
                  <a:pt x="71661" y="70284"/>
                </a:lnTo>
                <a:lnTo>
                  <a:pt x="71475" y="71512"/>
                </a:lnTo>
                <a:lnTo>
                  <a:pt x="71252" y="72703"/>
                </a:lnTo>
                <a:lnTo>
                  <a:pt x="71029" y="73931"/>
                </a:lnTo>
                <a:lnTo>
                  <a:pt x="70768" y="75121"/>
                </a:lnTo>
                <a:lnTo>
                  <a:pt x="70471" y="76349"/>
                </a:lnTo>
                <a:lnTo>
                  <a:pt x="70136" y="77540"/>
                </a:lnTo>
                <a:lnTo>
                  <a:pt x="67420" y="77205"/>
                </a:lnTo>
                <a:lnTo>
                  <a:pt x="64666" y="76758"/>
                </a:lnTo>
                <a:lnTo>
                  <a:pt x="62285" y="76312"/>
                </a:lnTo>
                <a:lnTo>
                  <a:pt x="59867" y="75828"/>
                </a:lnTo>
                <a:lnTo>
                  <a:pt x="57448" y="75307"/>
                </a:lnTo>
                <a:lnTo>
                  <a:pt x="54993" y="74675"/>
                </a:lnTo>
                <a:lnTo>
                  <a:pt x="52537" y="74042"/>
                </a:lnTo>
                <a:lnTo>
                  <a:pt x="50118" y="73335"/>
                </a:lnTo>
                <a:lnTo>
                  <a:pt x="47663" y="72591"/>
                </a:lnTo>
                <a:lnTo>
                  <a:pt x="45244" y="71810"/>
                </a:lnTo>
                <a:lnTo>
                  <a:pt x="42826" y="70954"/>
                </a:lnTo>
                <a:lnTo>
                  <a:pt x="40445" y="70098"/>
                </a:lnTo>
                <a:lnTo>
                  <a:pt x="38063" y="69168"/>
                </a:lnTo>
                <a:lnTo>
                  <a:pt x="35719" y="68201"/>
                </a:lnTo>
                <a:lnTo>
                  <a:pt x="33413" y="67196"/>
                </a:lnTo>
                <a:lnTo>
                  <a:pt x="31180" y="66154"/>
                </a:lnTo>
                <a:lnTo>
                  <a:pt x="28948" y="65113"/>
                </a:lnTo>
                <a:lnTo>
                  <a:pt x="26790" y="63996"/>
                </a:lnTo>
                <a:lnTo>
                  <a:pt x="25450" y="63290"/>
                </a:lnTo>
                <a:lnTo>
                  <a:pt x="24185" y="62545"/>
                </a:lnTo>
                <a:lnTo>
                  <a:pt x="22920" y="61801"/>
                </a:lnTo>
                <a:lnTo>
                  <a:pt x="21692" y="61020"/>
                </a:lnTo>
                <a:lnTo>
                  <a:pt x="20464" y="60201"/>
                </a:lnTo>
                <a:lnTo>
                  <a:pt x="19311" y="59383"/>
                </a:lnTo>
                <a:lnTo>
                  <a:pt x="18158" y="58564"/>
                </a:lnTo>
                <a:lnTo>
                  <a:pt x="17079" y="57709"/>
                </a:lnTo>
                <a:lnTo>
                  <a:pt x="16000" y="56816"/>
                </a:lnTo>
                <a:lnTo>
                  <a:pt x="14958" y="55923"/>
                </a:lnTo>
                <a:lnTo>
                  <a:pt x="13953" y="54992"/>
                </a:lnTo>
                <a:lnTo>
                  <a:pt x="12986" y="54062"/>
                </a:lnTo>
                <a:lnTo>
                  <a:pt x="12056" y="53095"/>
                </a:lnTo>
                <a:lnTo>
                  <a:pt x="11126" y="52127"/>
                </a:lnTo>
                <a:lnTo>
                  <a:pt x="10270" y="51123"/>
                </a:lnTo>
                <a:lnTo>
                  <a:pt x="9451" y="50118"/>
                </a:lnTo>
                <a:lnTo>
                  <a:pt x="8707" y="49188"/>
                </a:lnTo>
                <a:lnTo>
                  <a:pt x="8037" y="48258"/>
                </a:lnTo>
                <a:lnTo>
                  <a:pt x="7368" y="47328"/>
                </a:lnTo>
                <a:lnTo>
                  <a:pt x="6772" y="46360"/>
                </a:lnTo>
                <a:lnTo>
                  <a:pt x="6177" y="45430"/>
                </a:lnTo>
                <a:lnTo>
                  <a:pt x="5582" y="44426"/>
                </a:lnTo>
                <a:lnTo>
                  <a:pt x="5061" y="43458"/>
                </a:lnTo>
                <a:lnTo>
                  <a:pt x="4540" y="42454"/>
                </a:lnTo>
                <a:lnTo>
                  <a:pt x="4056" y="41449"/>
                </a:lnTo>
                <a:lnTo>
                  <a:pt x="3610" y="40444"/>
                </a:lnTo>
                <a:lnTo>
                  <a:pt x="3200" y="39403"/>
                </a:lnTo>
                <a:lnTo>
                  <a:pt x="2828" y="38361"/>
                </a:lnTo>
                <a:lnTo>
                  <a:pt x="2456" y="37319"/>
                </a:lnTo>
                <a:lnTo>
                  <a:pt x="2121" y="36277"/>
                </a:lnTo>
                <a:lnTo>
                  <a:pt x="1824" y="35198"/>
                </a:lnTo>
                <a:lnTo>
                  <a:pt x="1563" y="34119"/>
                </a:lnTo>
                <a:lnTo>
                  <a:pt x="1377" y="33264"/>
                </a:lnTo>
                <a:lnTo>
                  <a:pt x="1191" y="32371"/>
                </a:lnTo>
                <a:lnTo>
                  <a:pt x="894" y="30585"/>
                </a:lnTo>
                <a:lnTo>
                  <a:pt x="708" y="28799"/>
                </a:lnTo>
                <a:lnTo>
                  <a:pt x="596" y="27013"/>
                </a:lnTo>
                <a:lnTo>
                  <a:pt x="596" y="25227"/>
                </a:lnTo>
                <a:lnTo>
                  <a:pt x="670" y="23478"/>
                </a:lnTo>
                <a:lnTo>
                  <a:pt x="819" y="21767"/>
                </a:lnTo>
                <a:lnTo>
                  <a:pt x="1042" y="20055"/>
                </a:lnTo>
                <a:lnTo>
                  <a:pt x="1377" y="18381"/>
                </a:lnTo>
                <a:lnTo>
                  <a:pt x="1749" y="16744"/>
                </a:lnTo>
                <a:lnTo>
                  <a:pt x="2010" y="15925"/>
                </a:lnTo>
                <a:lnTo>
                  <a:pt x="2233" y="15144"/>
                </a:lnTo>
                <a:lnTo>
                  <a:pt x="2531" y="14362"/>
                </a:lnTo>
                <a:lnTo>
                  <a:pt x="2791" y="13581"/>
                </a:lnTo>
                <a:lnTo>
                  <a:pt x="3126" y="12837"/>
                </a:lnTo>
                <a:lnTo>
                  <a:pt x="3424" y="12130"/>
                </a:lnTo>
                <a:lnTo>
                  <a:pt x="3796" y="11386"/>
                </a:lnTo>
                <a:lnTo>
                  <a:pt x="4168" y="10679"/>
                </a:lnTo>
                <a:lnTo>
                  <a:pt x="4540" y="10009"/>
                </a:lnTo>
                <a:lnTo>
                  <a:pt x="4949" y="9339"/>
                </a:lnTo>
                <a:lnTo>
                  <a:pt x="5358" y="8670"/>
                </a:lnTo>
                <a:lnTo>
                  <a:pt x="5805" y="8037"/>
                </a:lnTo>
                <a:lnTo>
                  <a:pt x="6512" y="7181"/>
                </a:lnTo>
                <a:lnTo>
                  <a:pt x="7256" y="6363"/>
                </a:lnTo>
                <a:lnTo>
                  <a:pt x="8075" y="5582"/>
                </a:lnTo>
                <a:lnTo>
                  <a:pt x="8967" y="4875"/>
                </a:lnTo>
                <a:lnTo>
                  <a:pt x="9898" y="4205"/>
                </a:lnTo>
                <a:lnTo>
                  <a:pt x="10902" y="3610"/>
                </a:lnTo>
                <a:lnTo>
                  <a:pt x="11981" y="3051"/>
                </a:lnTo>
                <a:lnTo>
                  <a:pt x="13097" y="2531"/>
                </a:lnTo>
                <a:lnTo>
                  <a:pt x="14251" y="2084"/>
                </a:lnTo>
                <a:lnTo>
                  <a:pt x="15479" y="1712"/>
                </a:lnTo>
                <a:lnTo>
                  <a:pt x="16744" y="1377"/>
                </a:lnTo>
                <a:lnTo>
                  <a:pt x="18046" y="1080"/>
                </a:lnTo>
                <a:lnTo>
                  <a:pt x="19423" y="893"/>
                </a:lnTo>
                <a:lnTo>
                  <a:pt x="20799" y="707"/>
                </a:lnTo>
                <a:lnTo>
                  <a:pt x="22213" y="633"/>
                </a:lnTo>
                <a:lnTo>
                  <a:pt x="23664" y="596"/>
                </a:lnTo>
                <a:close/>
                <a:moveTo>
                  <a:pt x="22809" y="1"/>
                </a:moveTo>
                <a:lnTo>
                  <a:pt x="21209" y="112"/>
                </a:lnTo>
                <a:lnTo>
                  <a:pt x="19609" y="261"/>
                </a:lnTo>
                <a:lnTo>
                  <a:pt x="18083" y="484"/>
                </a:lnTo>
                <a:lnTo>
                  <a:pt x="16595" y="782"/>
                </a:lnTo>
                <a:lnTo>
                  <a:pt x="15181" y="1191"/>
                </a:lnTo>
                <a:lnTo>
                  <a:pt x="13804" y="1638"/>
                </a:lnTo>
                <a:lnTo>
                  <a:pt x="12502" y="2159"/>
                </a:lnTo>
                <a:lnTo>
                  <a:pt x="11870" y="2456"/>
                </a:lnTo>
                <a:lnTo>
                  <a:pt x="11237" y="2754"/>
                </a:lnTo>
                <a:lnTo>
                  <a:pt x="10642" y="3089"/>
                </a:lnTo>
                <a:lnTo>
                  <a:pt x="10084" y="3424"/>
                </a:lnTo>
                <a:lnTo>
                  <a:pt x="9488" y="3758"/>
                </a:lnTo>
                <a:lnTo>
                  <a:pt x="8967" y="4130"/>
                </a:lnTo>
                <a:lnTo>
                  <a:pt x="8447" y="4540"/>
                </a:lnTo>
                <a:lnTo>
                  <a:pt x="7926" y="4949"/>
                </a:lnTo>
                <a:lnTo>
                  <a:pt x="7442" y="5358"/>
                </a:lnTo>
                <a:lnTo>
                  <a:pt x="6996" y="5805"/>
                </a:lnTo>
                <a:lnTo>
                  <a:pt x="6549" y="6251"/>
                </a:lnTo>
                <a:lnTo>
                  <a:pt x="6103" y="6698"/>
                </a:lnTo>
                <a:lnTo>
                  <a:pt x="5730" y="7181"/>
                </a:lnTo>
                <a:lnTo>
                  <a:pt x="5321" y="7702"/>
                </a:lnTo>
                <a:lnTo>
                  <a:pt x="4912" y="8298"/>
                </a:lnTo>
                <a:lnTo>
                  <a:pt x="4503" y="8930"/>
                </a:lnTo>
                <a:lnTo>
                  <a:pt x="4093" y="9600"/>
                </a:lnTo>
                <a:lnTo>
                  <a:pt x="3721" y="10270"/>
                </a:lnTo>
                <a:lnTo>
                  <a:pt x="3349" y="10939"/>
                </a:lnTo>
                <a:lnTo>
                  <a:pt x="2977" y="11646"/>
                </a:lnTo>
                <a:lnTo>
                  <a:pt x="2680" y="12390"/>
                </a:lnTo>
                <a:lnTo>
                  <a:pt x="2345" y="13135"/>
                </a:lnTo>
                <a:lnTo>
                  <a:pt x="1787" y="14623"/>
                </a:lnTo>
                <a:lnTo>
                  <a:pt x="1303" y="16223"/>
                </a:lnTo>
                <a:lnTo>
                  <a:pt x="856" y="17823"/>
                </a:lnTo>
                <a:lnTo>
                  <a:pt x="522" y="19497"/>
                </a:lnTo>
                <a:lnTo>
                  <a:pt x="373" y="20390"/>
                </a:lnTo>
                <a:lnTo>
                  <a:pt x="261" y="21283"/>
                </a:lnTo>
                <a:lnTo>
                  <a:pt x="149" y="22213"/>
                </a:lnTo>
                <a:lnTo>
                  <a:pt x="75" y="23106"/>
                </a:lnTo>
                <a:lnTo>
                  <a:pt x="38" y="24036"/>
                </a:lnTo>
                <a:lnTo>
                  <a:pt x="1" y="24966"/>
                </a:lnTo>
                <a:lnTo>
                  <a:pt x="1" y="25897"/>
                </a:lnTo>
                <a:lnTo>
                  <a:pt x="1" y="26827"/>
                </a:lnTo>
                <a:lnTo>
                  <a:pt x="38" y="27757"/>
                </a:lnTo>
                <a:lnTo>
                  <a:pt x="112" y="28687"/>
                </a:lnTo>
                <a:lnTo>
                  <a:pt x="187" y="29617"/>
                </a:lnTo>
                <a:lnTo>
                  <a:pt x="298" y="30547"/>
                </a:lnTo>
                <a:lnTo>
                  <a:pt x="447" y="31478"/>
                </a:lnTo>
                <a:lnTo>
                  <a:pt x="596" y="32408"/>
                </a:lnTo>
                <a:lnTo>
                  <a:pt x="782" y="33338"/>
                </a:lnTo>
                <a:lnTo>
                  <a:pt x="968" y="34268"/>
                </a:lnTo>
                <a:lnTo>
                  <a:pt x="1266" y="35347"/>
                </a:lnTo>
                <a:lnTo>
                  <a:pt x="1563" y="36426"/>
                </a:lnTo>
                <a:lnTo>
                  <a:pt x="1898" y="37505"/>
                </a:lnTo>
                <a:lnTo>
                  <a:pt x="2270" y="38584"/>
                </a:lnTo>
                <a:lnTo>
                  <a:pt x="2642" y="39626"/>
                </a:lnTo>
                <a:lnTo>
                  <a:pt x="3089" y="40668"/>
                </a:lnTo>
                <a:lnTo>
                  <a:pt x="3535" y="41710"/>
                </a:lnTo>
                <a:lnTo>
                  <a:pt x="4019" y="42714"/>
                </a:lnTo>
                <a:lnTo>
                  <a:pt x="4540" y="43719"/>
                </a:lnTo>
                <a:lnTo>
                  <a:pt x="5061" y="44723"/>
                </a:lnTo>
                <a:lnTo>
                  <a:pt x="5656" y="45728"/>
                </a:lnTo>
                <a:lnTo>
                  <a:pt x="6251" y="46695"/>
                </a:lnTo>
                <a:lnTo>
                  <a:pt x="6884" y="47663"/>
                </a:lnTo>
                <a:lnTo>
                  <a:pt x="7554" y="48630"/>
                </a:lnTo>
                <a:lnTo>
                  <a:pt x="8261" y="49560"/>
                </a:lnTo>
                <a:lnTo>
                  <a:pt x="8967" y="50490"/>
                </a:lnTo>
                <a:lnTo>
                  <a:pt x="9823" y="51495"/>
                </a:lnTo>
                <a:lnTo>
                  <a:pt x="10679" y="52537"/>
                </a:lnTo>
                <a:lnTo>
                  <a:pt x="11609" y="53504"/>
                </a:lnTo>
                <a:lnTo>
                  <a:pt x="12577" y="54471"/>
                </a:lnTo>
                <a:lnTo>
                  <a:pt x="13544" y="55439"/>
                </a:lnTo>
                <a:lnTo>
                  <a:pt x="14549" y="56369"/>
                </a:lnTo>
                <a:lnTo>
                  <a:pt x="15628" y="57262"/>
                </a:lnTo>
                <a:lnTo>
                  <a:pt x="16707" y="58155"/>
                </a:lnTo>
                <a:lnTo>
                  <a:pt x="17823" y="59048"/>
                </a:lnTo>
                <a:lnTo>
                  <a:pt x="18939" y="59867"/>
                </a:lnTo>
                <a:lnTo>
                  <a:pt x="20130" y="60722"/>
                </a:lnTo>
                <a:lnTo>
                  <a:pt x="21357" y="61504"/>
                </a:lnTo>
                <a:lnTo>
                  <a:pt x="22585" y="62285"/>
                </a:lnTo>
                <a:lnTo>
                  <a:pt x="23888" y="63066"/>
                </a:lnTo>
                <a:lnTo>
                  <a:pt x="25190" y="63810"/>
                </a:lnTo>
                <a:lnTo>
                  <a:pt x="26529" y="64517"/>
                </a:lnTo>
                <a:lnTo>
                  <a:pt x="28687" y="65634"/>
                </a:lnTo>
                <a:lnTo>
                  <a:pt x="30920" y="66713"/>
                </a:lnTo>
                <a:lnTo>
                  <a:pt x="33189" y="67754"/>
                </a:lnTo>
                <a:lnTo>
                  <a:pt x="35496" y="68759"/>
                </a:lnTo>
                <a:lnTo>
                  <a:pt x="37840" y="69726"/>
                </a:lnTo>
                <a:lnTo>
                  <a:pt x="40221" y="70619"/>
                </a:lnTo>
                <a:lnTo>
                  <a:pt x="42640" y="71512"/>
                </a:lnTo>
                <a:lnTo>
                  <a:pt x="45058" y="72368"/>
                </a:lnTo>
                <a:lnTo>
                  <a:pt x="47477" y="73149"/>
                </a:lnTo>
                <a:lnTo>
                  <a:pt x="49932" y="73931"/>
                </a:lnTo>
                <a:lnTo>
                  <a:pt x="52388" y="74600"/>
                </a:lnTo>
                <a:lnTo>
                  <a:pt x="54844" y="75270"/>
                </a:lnTo>
                <a:lnTo>
                  <a:pt x="57299" y="75865"/>
                </a:lnTo>
                <a:lnTo>
                  <a:pt x="59755" y="76424"/>
                </a:lnTo>
                <a:lnTo>
                  <a:pt x="62174" y="76907"/>
                </a:lnTo>
                <a:lnTo>
                  <a:pt x="64592" y="77354"/>
                </a:lnTo>
                <a:lnTo>
                  <a:pt x="67271" y="77763"/>
                </a:lnTo>
                <a:lnTo>
                  <a:pt x="69950" y="78135"/>
                </a:lnTo>
                <a:lnTo>
                  <a:pt x="69429" y="79884"/>
                </a:lnTo>
                <a:lnTo>
                  <a:pt x="68796" y="81633"/>
                </a:lnTo>
                <a:lnTo>
                  <a:pt x="68127" y="83344"/>
                </a:lnTo>
                <a:lnTo>
                  <a:pt x="67420" y="85093"/>
                </a:lnTo>
                <a:lnTo>
                  <a:pt x="66638" y="86804"/>
                </a:lnTo>
                <a:lnTo>
                  <a:pt x="65783" y="88516"/>
                </a:lnTo>
                <a:lnTo>
                  <a:pt x="64890" y="90227"/>
                </a:lnTo>
                <a:lnTo>
                  <a:pt x="63922" y="91902"/>
                </a:lnTo>
                <a:lnTo>
                  <a:pt x="63029" y="93316"/>
                </a:lnTo>
                <a:lnTo>
                  <a:pt x="62099" y="94767"/>
                </a:lnTo>
                <a:lnTo>
                  <a:pt x="61169" y="96180"/>
                </a:lnTo>
                <a:lnTo>
                  <a:pt x="60127" y="97632"/>
                </a:lnTo>
                <a:lnTo>
                  <a:pt x="59085" y="99045"/>
                </a:lnTo>
                <a:lnTo>
                  <a:pt x="57969" y="100459"/>
                </a:lnTo>
                <a:lnTo>
                  <a:pt x="56853" y="101873"/>
                </a:lnTo>
                <a:lnTo>
                  <a:pt x="55662" y="103287"/>
                </a:lnTo>
                <a:lnTo>
                  <a:pt x="56444" y="103287"/>
                </a:lnTo>
                <a:lnTo>
                  <a:pt x="57597" y="101910"/>
                </a:lnTo>
                <a:lnTo>
                  <a:pt x="58676" y="100534"/>
                </a:lnTo>
                <a:lnTo>
                  <a:pt x="59755" y="99157"/>
                </a:lnTo>
                <a:lnTo>
                  <a:pt x="60760" y="97780"/>
                </a:lnTo>
                <a:lnTo>
                  <a:pt x="61764" y="96367"/>
                </a:lnTo>
                <a:lnTo>
                  <a:pt x="62694" y="94990"/>
                </a:lnTo>
                <a:lnTo>
                  <a:pt x="63587" y="93576"/>
                </a:lnTo>
                <a:lnTo>
                  <a:pt x="64406" y="92199"/>
                </a:lnTo>
                <a:lnTo>
                  <a:pt x="65411" y="90488"/>
                </a:lnTo>
                <a:lnTo>
                  <a:pt x="66304" y="88776"/>
                </a:lnTo>
                <a:lnTo>
                  <a:pt x="67197" y="87028"/>
                </a:lnTo>
                <a:lnTo>
                  <a:pt x="67978" y="85279"/>
                </a:lnTo>
                <a:lnTo>
                  <a:pt x="68722" y="83530"/>
                </a:lnTo>
                <a:lnTo>
                  <a:pt x="69392" y="81744"/>
                </a:lnTo>
                <a:lnTo>
                  <a:pt x="69987" y="79995"/>
                </a:lnTo>
                <a:lnTo>
                  <a:pt x="70545" y="78210"/>
                </a:lnTo>
                <a:lnTo>
                  <a:pt x="72703" y="78433"/>
                </a:lnTo>
                <a:lnTo>
                  <a:pt x="74861" y="78582"/>
                </a:lnTo>
                <a:lnTo>
                  <a:pt x="76945" y="78730"/>
                </a:lnTo>
                <a:lnTo>
                  <a:pt x="79028" y="78805"/>
                </a:lnTo>
                <a:lnTo>
                  <a:pt x="81112" y="78842"/>
                </a:lnTo>
                <a:lnTo>
                  <a:pt x="83158" y="78805"/>
                </a:lnTo>
                <a:lnTo>
                  <a:pt x="85167" y="78768"/>
                </a:lnTo>
                <a:lnTo>
                  <a:pt x="87139" y="78656"/>
                </a:lnTo>
                <a:lnTo>
                  <a:pt x="88628" y="78507"/>
                </a:lnTo>
                <a:lnTo>
                  <a:pt x="90116" y="78396"/>
                </a:lnTo>
                <a:lnTo>
                  <a:pt x="91567" y="78210"/>
                </a:lnTo>
                <a:lnTo>
                  <a:pt x="93018" y="78023"/>
                </a:lnTo>
                <a:lnTo>
                  <a:pt x="94469" y="77763"/>
                </a:lnTo>
                <a:lnTo>
                  <a:pt x="95883" y="77540"/>
                </a:lnTo>
                <a:lnTo>
                  <a:pt x="97260" y="77242"/>
                </a:lnTo>
                <a:lnTo>
                  <a:pt x="98674" y="76944"/>
                </a:lnTo>
                <a:lnTo>
                  <a:pt x="100013" y="76610"/>
                </a:lnTo>
                <a:lnTo>
                  <a:pt x="101353" y="76238"/>
                </a:lnTo>
                <a:lnTo>
                  <a:pt x="102692" y="75828"/>
                </a:lnTo>
                <a:lnTo>
                  <a:pt x="103994" y="75419"/>
                </a:lnTo>
                <a:lnTo>
                  <a:pt x="105297" y="74973"/>
                </a:lnTo>
                <a:lnTo>
                  <a:pt x="106562" y="74489"/>
                </a:lnTo>
                <a:lnTo>
                  <a:pt x="107827" y="74005"/>
                </a:lnTo>
                <a:lnTo>
                  <a:pt x="109054" y="73484"/>
                </a:lnTo>
                <a:lnTo>
                  <a:pt x="110431" y="72852"/>
                </a:lnTo>
                <a:lnTo>
                  <a:pt x="111771" y="72182"/>
                </a:lnTo>
                <a:lnTo>
                  <a:pt x="113073" y="71512"/>
                </a:lnTo>
                <a:lnTo>
                  <a:pt x="114375" y="70805"/>
                </a:lnTo>
                <a:lnTo>
                  <a:pt x="115640" y="70024"/>
                </a:lnTo>
                <a:lnTo>
                  <a:pt x="116868" y="69243"/>
                </a:lnTo>
                <a:lnTo>
                  <a:pt x="118096" y="68424"/>
                </a:lnTo>
                <a:lnTo>
                  <a:pt x="119286" y="67568"/>
                </a:lnTo>
                <a:lnTo>
                  <a:pt x="120477" y="66713"/>
                </a:lnTo>
                <a:lnTo>
                  <a:pt x="121630" y="65782"/>
                </a:lnTo>
                <a:lnTo>
                  <a:pt x="122747" y="64815"/>
                </a:lnTo>
                <a:lnTo>
                  <a:pt x="123863" y="63848"/>
                </a:lnTo>
                <a:lnTo>
                  <a:pt x="124905" y="62843"/>
                </a:lnTo>
                <a:lnTo>
                  <a:pt x="125984" y="61801"/>
                </a:lnTo>
                <a:lnTo>
                  <a:pt x="126988" y="60685"/>
                </a:lnTo>
                <a:lnTo>
                  <a:pt x="127993" y="59606"/>
                </a:lnTo>
                <a:lnTo>
                  <a:pt x="128997" y="58453"/>
                </a:lnTo>
                <a:lnTo>
                  <a:pt x="129928" y="57262"/>
                </a:lnTo>
                <a:lnTo>
                  <a:pt x="130895" y="56071"/>
                </a:lnTo>
                <a:lnTo>
                  <a:pt x="131788" y="54806"/>
                </a:lnTo>
                <a:lnTo>
                  <a:pt x="132681" y="53541"/>
                </a:lnTo>
                <a:lnTo>
                  <a:pt x="133537" y="52239"/>
                </a:lnTo>
                <a:lnTo>
                  <a:pt x="134355" y="50900"/>
                </a:lnTo>
                <a:lnTo>
                  <a:pt x="135174" y="49523"/>
                </a:lnTo>
                <a:lnTo>
                  <a:pt x="135955" y="48109"/>
                </a:lnTo>
                <a:lnTo>
                  <a:pt x="136736" y="46695"/>
                </a:lnTo>
                <a:lnTo>
                  <a:pt x="137481" y="45207"/>
                </a:lnTo>
                <a:lnTo>
                  <a:pt x="138188" y="43719"/>
                </a:lnTo>
                <a:lnTo>
                  <a:pt x="138857" y="42193"/>
                </a:lnTo>
                <a:lnTo>
                  <a:pt x="139527" y="40631"/>
                </a:lnTo>
                <a:lnTo>
                  <a:pt x="140159" y="39031"/>
                </a:lnTo>
                <a:lnTo>
                  <a:pt x="140792" y="37431"/>
                </a:lnTo>
                <a:lnTo>
                  <a:pt x="140792" y="35645"/>
                </a:lnTo>
                <a:lnTo>
                  <a:pt x="140197" y="37319"/>
                </a:lnTo>
                <a:lnTo>
                  <a:pt x="139564" y="38993"/>
                </a:lnTo>
                <a:lnTo>
                  <a:pt x="138894" y="40631"/>
                </a:lnTo>
                <a:lnTo>
                  <a:pt x="138225" y="42193"/>
                </a:lnTo>
                <a:lnTo>
                  <a:pt x="137518" y="43756"/>
                </a:lnTo>
                <a:lnTo>
                  <a:pt x="136774" y="45281"/>
                </a:lnTo>
                <a:lnTo>
                  <a:pt x="136030" y="46770"/>
                </a:lnTo>
                <a:lnTo>
                  <a:pt x="135248" y="48221"/>
                </a:lnTo>
                <a:lnTo>
                  <a:pt x="134430" y="49635"/>
                </a:lnTo>
                <a:lnTo>
                  <a:pt x="133574" y="51048"/>
                </a:lnTo>
                <a:lnTo>
                  <a:pt x="132718" y="52388"/>
                </a:lnTo>
                <a:lnTo>
                  <a:pt x="131825" y="53690"/>
                </a:lnTo>
                <a:lnTo>
                  <a:pt x="130932" y="54992"/>
                </a:lnTo>
                <a:lnTo>
                  <a:pt x="130002" y="56257"/>
                </a:lnTo>
                <a:lnTo>
                  <a:pt x="129035" y="57448"/>
                </a:lnTo>
                <a:lnTo>
                  <a:pt x="128030" y="58639"/>
                </a:lnTo>
                <a:lnTo>
                  <a:pt x="127025" y="59792"/>
                </a:lnTo>
                <a:lnTo>
                  <a:pt x="125984" y="60908"/>
                </a:lnTo>
                <a:lnTo>
                  <a:pt x="124905" y="61987"/>
                </a:lnTo>
                <a:lnTo>
                  <a:pt x="123826" y="63029"/>
                </a:lnTo>
                <a:lnTo>
                  <a:pt x="122709" y="64071"/>
                </a:lnTo>
                <a:lnTo>
                  <a:pt x="121593" y="65038"/>
                </a:lnTo>
                <a:lnTo>
                  <a:pt x="120403" y="65968"/>
                </a:lnTo>
                <a:lnTo>
                  <a:pt x="119212" y="66899"/>
                </a:lnTo>
                <a:lnTo>
                  <a:pt x="118021" y="67754"/>
                </a:lnTo>
                <a:lnTo>
                  <a:pt x="116793" y="68610"/>
                </a:lnTo>
                <a:lnTo>
                  <a:pt x="115528" y="69429"/>
                </a:lnTo>
                <a:lnTo>
                  <a:pt x="114226" y="70173"/>
                </a:lnTo>
                <a:lnTo>
                  <a:pt x="112924" y="70917"/>
                </a:lnTo>
                <a:lnTo>
                  <a:pt x="111584" y="71624"/>
                </a:lnTo>
                <a:lnTo>
                  <a:pt x="110208" y="72294"/>
                </a:lnTo>
                <a:lnTo>
                  <a:pt x="108831" y="72926"/>
                </a:lnTo>
                <a:lnTo>
                  <a:pt x="107603" y="73447"/>
                </a:lnTo>
                <a:lnTo>
                  <a:pt x="106376" y="73931"/>
                </a:lnTo>
                <a:lnTo>
                  <a:pt x="105110" y="74414"/>
                </a:lnTo>
                <a:lnTo>
                  <a:pt x="103808" y="74861"/>
                </a:lnTo>
                <a:lnTo>
                  <a:pt x="102506" y="75270"/>
                </a:lnTo>
                <a:lnTo>
                  <a:pt x="101204" y="75642"/>
                </a:lnTo>
                <a:lnTo>
                  <a:pt x="99864" y="76014"/>
                </a:lnTo>
                <a:lnTo>
                  <a:pt x="98525" y="76349"/>
                </a:lnTo>
                <a:lnTo>
                  <a:pt x="97148" y="76647"/>
                </a:lnTo>
                <a:lnTo>
                  <a:pt x="95772" y="76944"/>
                </a:lnTo>
                <a:lnTo>
                  <a:pt x="94358" y="77205"/>
                </a:lnTo>
                <a:lnTo>
                  <a:pt x="92944" y="77428"/>
                </a:lnTo>
                <a:lnTo>
                  <a:pt x="91493" y="77614"/>
                </a:lnTo>
                <a:lnTo>
                  <a:pt x="90042" y="77800"/>
                </a:lnTo>
                <a:lnTo>
                  <a:pt x="88591" y="77949"/>
                </a:lnTo>
                <a:lnTo>
                  <a:pt x="87102" y="78061"/>
                </a:lnTo>
                <a:lnTo>
                  <a:pt x="85130" y="78172"/>
                </a:lnTo>
                <a:lnTo>
                  <a:pt x="83158" y="78210"/>
                </a:lnTo>
                <a:lnTo>
                  <a:pt x="81149" y="78247"/>
                </a:lnTo>
                <a:lnTo>
                  <a:pt x="79103" y="78210"/>
                </a:lnTo>
                <a:lnTo>
                  <a:pt x="77056" y="78135"/>
                </a:lnTo>
                <a:lnTo>
                  <a:pt x="74973" y="77986"/>
                </a:lnTo>
                <a:lnTo>
                  <a:pt x="72852" y="77837"/>
                </a:lnTo>
                <a:lnTo>
                  <a:pt x="70731" y="77614"/>
                </a:lnTo>
                <a:lnTo>
                  <a:pt x="71066" y="76424"/>
                </a:lnTo>
                <a:lnTo>
                  <a:pt x="71364" y="75196"/>
                </a:lnTo>
                <a:lnTo>
                  <a:pt x="71624" y="74005"/>
                </a:lnTo>
                <a:lnTo>
                  <a:pt x="71847" y="72777"/>
                </a:lnTo>
                <a:lnTo>
                  <a:pt x="72071" y="71549"/>
                </a:lnTo>
                <a:lnTo>
                  <a:pt x="72257" y="70322"/>
                </a:lnTo>
                <a:lnTo>
                  <a:pt x="72405" y="69131"/>
                </a:lnTo>
                <a:lnTo>
                  <a:pt x="72517" y="67903"/>
                </a:lnTo>
                <a:lnTo>
                  <a:pt x="72629" y="66489"/>
                </a:lnTo>
                <a:lnTo>
                  <a:pt x="72703" y="65113"/>
                </a:lnTo>
                <a:lnTo>
                  <a:pt x="72778" y="63736"/>
                </a:lnTo>
                <a:lnTo>
                  <a:pt x="72778" y="62322"/>
                </a:lnTo>
                <a:lnTo>
                  <a:pt x="72740" y="60946"/>
                </a:lnTo>
                <a:lnTo>
                  <a:pt x="72666" y="59532"/>
                </a:lnTo>
                <a:lnTo>
                  <a:pt x="72592" y="58118"/>
                </a:lnTo>
                <a:lnTo>
                  <a:pt x="72443" y="56704"/>
                </a:lnTo>
                <a:lnTo>
                  <a:pt x="72294" y="55253"/>
                </a:lnTo>
                <a:lnTo>
                  <a:pt x="72071" y="53839"/>
                </a:lnTo>
                <a:lnTo>
                  <a:pt x="71847" y="52388"/>
                </a:lnTo>
                <a:lnTo>
                  <a:pt x="71587" y="50937"/>
                </a:lnTo>
                <a:lnTo>
                  <a:pt x="71252" y="49486"/>
                </a:lnTo>
                <a:lnTo>
                  <a:pt x="70917" y="47997"/>
                </a:lnTo>
                <a:lnTo>
                  <a:pt x="70545" y="46509"/>
                </a:lnTo>
                <a:lnTo>
                  <a:pt x="70136" y="45021"/>
                </a:lnTo>
                <a:lnTo>
                  <a:pt x="69392" y="42565"/>
                </a:lnTo>
                <a:lnTo>
                  <a:pt x="68536" y="40035"/>
                </a:lnTo>
                <a:lnTo>
                  <a:pt x="67606" y="37505"/>
                </a:lnTo>
                <a:lnTo>
                  <a:pt x="66564" y="34901"/>
                </a:lnTo>
                <a:lnTo>
                  <a:pt x="65411" y="32259"/>
                </a:lnTo>
                <a:lnTo>
                  <a:pt x="64146" y="29543"/>
                </a:lnTo>
                <a:lnTo>
                  <a:pt x="62769" y="26790"/>
                </a:lnTo>
                <a:lnTo>
                  <a:pt x="61318" y="23962"/>
                </a:lnTo>
                <a:lnTo>
                  <a:pt x="60536" y="22585"/>
                </a:lnTo>
                <a:lnTo>
                  <a:pt x="59755" y="21283"/>
                </a:lnTo>
                <a:lnTo>
                  <a:pt x="58937" y="19981"/>
                </a:lnTo>
                <a:lnTo>
                  <a:pt x="58081" y="18716"/>
                </a:lnTo>
                <a:lnTo>
                  <a:pt x="57188" y="17488"/>
                </a:lnTo>
                <a:lnTo>
                  <a:pt x="56295" y="16334"/>
                </a:lnTo>
                <a:lnTo>
                  <a:pt x="55327" y="15181"/>
                </a:lnTo>
                <a:lnTo>
                  <a:pt x="54323" y="14065"/>
                </a:lnTo>
                <a:lnTo>
                  <a:pt x="53318" y="12986"/>
                </a:lnTo>
                <a:lnTo>
                  <a:pt x="52276" y="11944"/>
                </a:lnTo>
                <a:lnTo>
                  <a:pt x="51160" y="10939"/>
                </a:lnTo>
                <a:lnTo>
                  <a:pt x="50044" y="9972"/>
                </a:lnTo>
                <a:lnTo>
                  <a:pt x="48891" y="9042"/>
                </a:lnTo>
                <a:lnTo>
                  <a:pt x="47737" y="8149"/>
                </a:lnTo>
                <a:lnTo>
                  <a:pt x="46509" y="7293"/>
                </a:lnTo>
                <a:lnTo>
                  <a:pt x="45282" y="6475"/>
                </a:lnTo>
                <a:lnTo>
                  <a:pt x="44165" y="5805"/>
                </a:lnTo>
                <a:lnTo>
                  <a:pt x="43012" y="5172"/>
                </a:lnTo>
                <a:lnTo>
                  <a:pt x="41896" y="4540"/>
                </a:lnTo>
                <a:lnTo>
                  <a:pt x="40705" y="3982"/>
                </a:lnTo>
                <a:lnTo>
                  <a:pt x="39552" y="3461"/>
                </a:lnTo>
                <a:lnTo>
                  <a:pt x="38361" y="2940"/>
                </a:lnTo>
                <a:lnTo>
                  <a:pt x="37170" y="2493"/>
                </a:lnTo>
                <a:lnTo>
                  <a:pt x="35980" y="2047"/>
                </a:lnTo>
                <a:lnTo>
                  <a:pt x="34752" y="1675"/>
                </a:lnTo>
                <a:lnTo>
                  <a:pt x="33561" y="1340"/>
                </a:lnTo>
                <a:lnTo>
                  <a:pt x="32334" y="1042"/>
                </a:lnTo>
                <a:lnTo>
                  <a:pt x="31106" y="745"/>
                </a:lnTo>
                <a:lnTo>
                  <a:pt x="29878" y="521"/>
                </a:lnTo>
                <a:lnTo>
                  <a:pt x="28650" y="335"/>
                </a:lnTo>
                <a:lnTo>
                  <a:pt x="27385" y="187"/>
                </a:lnTo>
                <a:lnTo>
                  <a:pt x="26157" y="75"/>
                </a:lnTo>
                <a:lnTo>
                  <a:pt x="244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85" name="Google Shape;185;p25"/>
          <p:cNvSpPr txBox="1"/>
          <p:nvPr>
            <p:ph idx="12" type="sldNum"/>
          </p:nvPr>
        </p:nvSpPr>
        <p:spPr>
          <a:xfrm>
            <a:off x="6080700" y="3995650"/>
            <a:ext cx="2834700" cy="393600"/>
          </a:xfrm>
          <a:prstGeom prst="rect">
            <a:avLst/>
          </a:prstGeom>
          <a:noFill/>
          <a:ln>
            <a:noFill/>
          </a:ln>
        </p:spPr>
        <p:txBody>
          <a:bodyPr anchorCtr="0" anchor="ctr" bIns="91425" lIns="91425" spcFirstLastPara="1" rIns="91425" wrap="square" tIns="91425">
            <a:noAutofit/>
          </a:bodyPr>
          <a:lstStyle>
            <a:lvl1pPr lvl="0" algn="r">
              <a:buNone/>
              <a:defRPr sz="700">
                <a:solidFill>
                  <a:schemeClr val="dk2"/>
                </a:solidFill>
                <a:latin typeface="Nunito Sans"/>
                <a:ea typeface="Nunito Sans"/>
                <a:cs typeface="Nunito Sans"/>
                <a:sym typeface="Nunito Sans"/>
              </a:defRPr>
            </a:lvl1pPr>
            <a:lvl2pPr lvl="1" algn="r">
              <a:buNone/>
              <a:defRPr sz="700">
                <a:solidFill>
                  <a:schemeClr val="dk2"/>
                </a:solidFill>
                <a:latin typeface="Nunito Sans"/>
                <a:ea typeface="Nunito Sans"/>
                <a:cs typeface="Nunito Sans"/>
                <a:sym typeface="Nunito Sans"/>
              </a:defRPr>
            </a:lvl2pPr>
            <a:lvl3pPr lvl="2" algn="r">
              <a:buNone/>
              <a:defRPr sz="700">
                <a:solidFill>
                  <a:schemeClr val="dk2"/>
                </a:solidFill>
                <a:latin typeface="Nunito Sans"/>
                <a:ea typeface="Nunito Sans"/>
                <a:cs typeface="Nunito Sans"/>
                <a:sym typeface="Nunito Sans"/>
              </a:defRPr>
            </a:lvl3pPr>
            <a:lvl4pPr lvl="3" algn="r">
              <a:buNone/>
              <a:defRPr sz="700">
                <a:solidFill>
                  <a:schemeClr val="dk2"/>
                </a:solidFill>
                <a:latin typeface="Nunito Sans"/>
                <a:ea typeface="Nunito Sans"/>
                <a:cs typeface="Nunito Sans"/>
                <a:sym typeface="Nunito Sans"/>
              </a:defRPr>
            </a:lvl4pPr>
            <a:lvl5pPr lvl="4" algn="r">
              <a:buNone/>
              <a:defRPr sz="700">
                <a:solidFill>
                  <a:schemeClr val="dk2"/>
                </a:solidFill>
                <a:latin typeface="Nunito Sans"/>
                <a:ea typeface="Nunito Sans"/>
                <a:cs typeface="Nunito Sans"/>
                <a:sym typeface="Nunito Sans"/>
              </a:defRPr>
            </a:lvl5pPr>
            <a:lvl6pPr lvl="5" algn="r">
              <a:buNone/>
              <a:defRPr sz="700">
                <a:solidFill>
                  <a:schemeClr val="dk2"/>
                </a:solidFill>
                <a:latin typeface="Nunito Sans"/>
                <a:ea typeface="Nunito Sans"/>
                <a:cs typeface="Nunito Sans"/>
                <a:sym typeface="Nunito Sans"/>
              </a:defRPr>
            </a:lvl6pPr>
            <a:lvl7pPr lvl="6" algn="r">
              <a:buNone/>
              <a:defRPr sz="700">
                <a:solidFill>
                  <a:schemeClr val="dk2"/>
                </a:solidFill>
                <a:latin typeface="Nunito Sans"/>
                <a:ea typeface="Nunito Sans"/>
                <a:cs typeface="Nunito Sans"/>
                <a:sym typeface="Nunito Sans"/>
              </a:defRPr>
            </a:lvl7pPr>
            <a:lvl8pPr lvl="7" algn="r">
              <a:buNone/>
              <a:defRPr sz="700">
                <a:solidFill>
                  <a:schemeClr val="dk2"/>
                </a:solidFill>
                <a:latin typeface="Nunito Sans"/>
                <a:ea typeface="Nunito Sans"/>
                <a:cs typeface="Nunito Sans"/>
                <a:sym typeface="Nunito Sans"/>
              </a:defRPr>
            </a:lvl8pPr>
            <a:lvl9pPr lvl="8" algn="r">
              <a:buNone/>
              <a:defRPr sz="700">
                <a:solidFill>
                  <a:schemeClr val="dk2"/>
                </a:solidFill>
                <a:latin typeface="Nunito Sans"/>
                <a:ea typeface="Nunito Sans"/>
                <a:cs typeface="Nunito Sans"/>
                <a:sym typeface="Nunito Sans"/>
              </a:defRPr>
            </a:lvl9p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186" name="Google Shape;186;p25"/>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Font typeface="Nunito Sans"/>
              <a:buChar char="●"/>
              <a:defRPr/>
            </a:lvl1pPr>
            <a:lvl2pPr indent="-304800" lvl="1" marL="914400">
              <a:spcBef>
                <a:spcPts val="800"/>
              </a:spcBef>
              <a:spcAft>
                <a:spcPts val="0"/>
              </a:spcAft>
              <a:buSzPts val="1200"/>
              <a:buFont typeface="Nunito Sans"/>
              <a:buChar char="○"/>
              <a:defRPr/>
            </a:lvl2pPr>
            <a:lvl3pPr indent="-304800" lvl="2" marL="1371600">
              <a:spcBef>
                <a:spcPts val="800"/>
              </a:spcBef>
              <a:spcAft>
                <a:spcPts val="0"/>
              </a:spcAft>
              <a:buSzPts val="1200"/>
              <a:buFont typeface="Nunito Sans"/>
              <a:buChar char="■"/>
              <a:defRPr/>
            </a:lvl3pPr>
            <a:lvl4pPr indent="-304800" lvl="3" marL="1828800">
              <a:spcBef>
                <a:spcPts val="800"/>
              </a:spcBef>
              <a:spcAft>
                <a:spcPts val="0"/>
              </a:spcAft>
              <a:buSzPts val="1200"/>
              <a:buFont typeface="Nunito Sans"/>
              <a:buChar char="●"/>
              <a:defRPr/>
            </a:lvl4pPr>
            <a:lvl5pPr indent="-304800" lvl="4" marL="2286000">
              <a:spcBef>
                <a:spcPts val="800"/>
              </a:spcBef>
              <a:spcAft>
                <a:spcPts val="0"/>
              </a:spcAft>
              <a:buSzPts val="1200"/>
              <a:buFont typeface="Nunito Sans"/>
              <a:buChar char="○"/>
              <a:defRPr/>
            </a:lvl5pPr>
            <a:lvl6pPr indent="-304800" lvl="5" marL="2743200">
              <a:spcBef>
                <a:spcPts val="800"/>
              </a:spcBef>
              <a:spcAft>
                <a:spcPts val="0"/>
              </a:spcAft>
              <a:buSzPts val="1200"/>
              <a:buFont typeface="Nunito Sans"/>
              <a:buChar char="■"/>
              <a:defRPr/>
            </a:lvl6pPr>
            <a:lvl7pPr indent="-304800" lvl="6" marL="3200400">
              <a:spcBef>
                <a:spcPts val="800"/>
              </a:spcBef>
              <a:spcAft>
                <a:spcPts val="0"/>
              </a:spcAft>
              <a:buSzPts val="1200"/>
              <a:buFont typeface="Nunito Sans"/>
              <a:buChar char="●"/>
              <a:defRPr/>
            </a:lvl7pPr>
            <a:lvl8pPr indent="-304800" lvl="7" marL="3657600">
              <a:spcBef>
                <a:spcPts val="800"/>
              </a:spcBef>
              <a:spcAft>
                <a:spcPts val="0"/>
              </a:spcAft>
              <a:buSzPts val="1200"/>
              <a:buFont typeface="Nunito Sans"/>
              <a:buChar char="○"/>
              <a:defRPr/>
            </a:lvl8pPr>
            <a:lvl9pPr indent="-304800" lvl="8" marL="4114800">
              <a:spcBef>
                <a:spcPts val="800"/>
              </a:spcBef>
              <a:spcAft>
                <a:spcPts val="800"/>
              </a:spcAft>
              <a:buSzPts val="1200"/>
              <a:buFont typeface="Nunito Sans"/>
              <a:buChar char="■"/>
              <a:defRPr/>
            </a:lvl9pPr>
          </a:lstStyle>
          <a:p/>
        </p:txBody>
      </p:sp>
      <p:sp>
        <p:nvSpPr>
          <p:cNvPr id="187" name="Google Shape;187;p25"/>
          <p:cNvSpPr/>
          <p:nvPr>
            <p:ph idx="2" type="pic"/>
          </p:nvPr>
        </p:nvSpPr>
        <p:spPr>
          <a:xfrm>
            <a:off x="5212300" y="460300"/>
            <a:ext cx="3702900" cy="4136100"/>
          </a:xfrm>
          <a:prstGeom prst="roundRect">
            <a:avLst>
              <a:gd fmla="val 6865" name="adj"/>
            </a:avLst>
          </a:prstGeom>
          <a:noFill/>
          <a:ln>
            <a:noFill/>
          </a:ln>
        </p:spPr>
      </p:sp>
      <p:sp>
        <p:nvSpPr>
          <p:cNvPr id="188" name="Google Shape;188;p25"/>
          <p:cNvSpPr txBox="1"/>
          <p:nvPr>
            <p:ph type="title"/>
          </p:nvPr>
        </p:nvSpPr>
        <p:spPr>
          <a:xfrm>
            <a:off x="22860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89" name="Google Shape;189;p25"/>
          <p:cNvSpPr/>
          <p:nvPr/>
        </p:nvSpPr>
        <p:spPr>
          <a:xfrm>
            <a:off x="7305660" y="0"/>
            <a:ext cx="1838336" cy="1509728"/>
          </a:xfrm>
          <a:custGeom>
            <a:rect b="b" l="l" r="r" t="t"/>
            <a:pathLst>
              <a:path extrusionOk="0" h="47179" w="57448">
                <a:moveTo>
                  <a:pt x="0" y="0"/>
                </a:moveTo>
                <a:lnTo>
                  <a:pt x="2456" y="1005"/>
                </a:lnTo>
                <a:lnTo>
                  <a:pt x="5023" y="2084"/>
                </a:lnTo>
                <a:lnTo>
                  <a:pt x="7665" y="3237"/>
                </a:lnTo>
                <a:lnTo>
                  <a:pt x="10344" y="4502"/>
                </a:lnTo>
                <a:lnTo>
                  <a:pt x="13693" y="6139"/>
                </a:lnTo>
                <a:lnTo>
                  <a:pt x="16930" y="7813"/>
                </a:lnTo>
                <a:lnTo>
                  <a:pt x="18492" y="8669"/>
                </a:lnTo>
                <a:lnTo>
                  <a:pt x="20055" y="9525"/>
                </a:lnTo>
                <a:lnTo>
                  <a:pt x="21580" y="10418"/>
                </a:lnTo>
                <a:lnTo>
                  <a:pt x="23106" y="11311"/>
                </a:lnTo>
                <a:lnTo>
                  <a:pt x="24557" y="12204"/>
                </a:lnTo>
                <a:lnTo>
                  <a:pt x="26045" y="13134"/>
                </a:lnTo>
                <a:lnTo>
                  <a:pt x="27459" y="14064"/>
                </a:lnTo>
                <a:lnTo>
                  <a:pt x="28873" y="14994"/>
                </a:lnTo>
                <a:lnTo>
                  <a:pt x="30250" y="15962"/>
                </a:lnTo>
                <a:lnTo>
                  <a:pt x="31589" y="16929"/>
                </a:lnTo>
                <a:lnTo>
                  <a:pt x="32891" y="17897"/>
                </a:lnTo>
                <a:lnTo>
                  <a:pt x="34194" y="18864"/>
                </a:lnTo>
                <a:lnTo>
                  <a:pt x="35756" y="20092"/>
                </a:lnTo>
                <a:lnTo>
                  <a:pt x="37319" y="21357"/>
                </a:lnTo>
                <a:lnTo>
                  <a:pt x="38807" y="22622"/>
                </a:lnTo>
                <a:lnTo>
                  <a:pt x="40221" y="23924"/>
                </a:lnTo>
                <a:lnTo>
                  <a:pt x="41635" y="25226"/>
                </a:lnTo>
                <a:lnTo>
                  <a:pt x="42974" y="26529"/>
                </a:lnTo>
                <a:lnTo>
                  <a:pt x="44277" y="27868"/>
                </a:lnTo>
                <a:lnTo>
                  <a:pt x="45542" y="29207"/>
                </a:lnTo>
                <a:lnTo>
                  <a:pt x="46770" y="30547"/>
                </a:lnTo>
                <a:lnTo>
                  <a:pt x="47960" y="31924"/>
                </a:lnTo>
                <a:lnTo>
                  <a:pt x="49076" y="33300"/>
                </a:lnTo>
                <a:lnTo>
                  <a:pt x="50155" y="34714"/>
                </a:lnTo>
                <a:lnTo>
                  <a:pt x="51160" y="36128"/>
                </a:lnTo>
                <a:lnTo>
                  <a:pt x="52165" y="37542"/>
                </a:lnTo>
                <a:lnTo>
                  <a:pt x="53095" y="38993"/>
                </a:lnTo>
                <a:lnTo>
                  <a:pt x="53988" y="40407"/>
                </a:lnTo>
                <a:lnTo>
                  <a:pt x="54955" y="42081"/>
                </a:lnTo>
                <a:lnTo>
                  <a:pt x="55848" y="43755"/>
                </a:lnTo>
                <a:lnTo>
                  <a:pt x="56667" y="45467"/>
                </a:lnTo>
                <a:lnTo>
                  <a:pt x="57448" y="47178"/>
                </a:lnTo>
                <a:lnTo>
                  <a:pt x="57448" y="45727"/>
                </a:lnTo>
                <a:lnTo>
                  <a:pt x="56778" y="44313"/>
                </a:lnTo>
                <a:lnTo>
                  <a:pt x="56071" y="42900"/>
                </a:lnTo>
                <a:lnTo>
                  <a:pt x="55290" y="41486"/>
                </a:lnTo>
                <a:lnTo>
                  <a:pt x="54509" y="40109"/>
                </a:lnTo>
                <a:lnTo>
                  <a:pt x="53616" y="38658"/>
                </a:lnTo>
                <a:lnTo>
                  <a:pt x="52648" y="37207"/>
                </a:lnTo>
                <a:lnTo>
                  <a:pt x="51681" y="35793"/>
                </a:lnTo>
                <a:lnTo>
                  <a:pt x="50639" y="34342"/>
                </a:lnTo>
                <a:lnTo>
                  <a:pt x="49523" y="32965"/>
                </a:lnTo>
                <a:lnTo>
                  <a:pt x="48407" y="31551"/>
                </a:lnTo>
                <a:lnTo>
                  <a:pt x="47216" y="30175"/>
                </a:lnTo>
                <a:lnTo>
                  <a:pt x="45988" y="28798"/>
                </a:lnTo>
                <a:lnTo>
                  <a:pt x="44723" y="27459"/>
                </a:lnTo>
                <a:lnTo>
                  <a:pt x="43421" y="26119"/>
                </a:lnTo>
                <a:lnTo>
                  <a:pt x="42044" y="24780"/>
                </a:lnTo>
                <a:lnTo>
                  <a:pt x="40630" y="23478"/>
                </a:lnTo>
                <a:lnTo>
                  <a:pt x="39179" y="22175"/>
                </a:lnTo>
                <a:lnTo>
                  <a:pt x="37691" y="20910"/>
                </a:lnTo>
                <a:lnTo>
                  <a:pt x="36128" y="19645"/>
                </a:lnTo>
                <a:lnTo>
                  <a:pt x="34566" y="18380"/>
                </a:lnTo>
                <a:lnTo>
                  <a:pt x="33263" y="17413"/>
                </a:lnTo>
                <a:lnTo>
                  <a:pt x="31924" y="16445"/>
                </a:lnTo>
                <a:lnTo>
                  <a:pt x="30585" y="15478"/>
                </a:lnTo>
                <a:lnTo>
                  <a:pt x="29208" y="14511"/>
                </a:lnTo>
                <a:lnTo>
                  <a:pt x="27794" y="13581"/>
                </a:lnTo>
                <a:lnTo>
                  <a:pt x="26343" y="12650"/>
                </a:lnTo>
                <a:lnTo>
                  <a:pt x="24892" y="11720"/>
                </a:lnTo>
                <a:lnTo>
                  <a:pt x="23404" y="10790"/>
                </a:lnTo>
                <a:lnTo>
                  <a:pt x="21878" y="9897"/>
                </a:lnTo>
                <a:lnTo>
                  <a:pt x="20353" y="9004"/>
                </a:lnTo>
                <a:lnTo>
                  <a:pt x="18790" y="8148"/>
                </a:lnTo>
                <a:lnTo>
                  <a:pt x="17190" y="7293"/>
                </a:lnTo>
                <a:lnTo>
                  <a:pt x="13953" y="5581"/>
                </a:lnTo>
                <a:lnTo>
                  <a:pt x="10604" y="3944"/>
                </a:lnTo>
                <a:lnTo>
                  <a:pt x="8298" y="2865"/>
                </a:lnTo>
                <a:lnTo>
                  <a:pt x="5991" y="1860"/>
                </a:lnTo>
                <a:lnTo>
                  <a:pt x="3758" y="893"/>
                </a:lnTo>
                <a:lnTo>
                  <a:pt x="16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190" name="Google Shape;190;p25"/>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191" name="Google Shape;191;p25"/>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3">
  <p:cSld name="BLANK_1_1_1_1_1_1_1_1_1_1_1_1_2_1">
    <p:spTree>
      <p:nvGrpSpPr>
        <p:cNvPr id="192" name="Shape 192"/>
        <p:cNvGrpSpPr/>
        <p:nvPr/>
      </p:nvGrpSpPr>
      <p:grpSpPr>
        <a:xfrm>
          <a:off x="0" y="0"/>
          <a:ext cx="0" cy="0"/>
          <a:chOff x="0" y="0"/>
          <a:chExt cx="0" cy="0"/>
        </a:xfrm>
      </p:grpSpPr>
      <p:pic>
        <p:nvPicPr>
          <p:cNvPr id="193" name="Google Shape;193;p26"/>
          <p:cNvPicPr preferRelativeResize="0"/>
          <p:nvPr/>
        </p:nvPicPr>
        <p:blipFill rotWithShape="1">
          <a:blip r:embed="rId2">
            <a:alphaModFix/>
          </a:blip>
          <a:srcRect b="0" l="0" r="0" t="23212"/>
          <a:stretch/>
        </p:blipFill>
        <p:spPr>
          <a:xfrm>
            <a:off x="1618675" y="-3"/>
            <a:ext cx="3241201" cy="2488724"/>
          </a:xfrm>
          <a:prstGeom prst="rect">
            <a:avLst/>
          </a:prstGeom>
          <a:noFill/>
          <a:ln>
            <a:noFill/>
          </a:ln>
        </p:spPr>
      </p:pic>
      <p:sp>
        <p:nvSpPr>
          <p:cNvPr id="194" name="Google Shape;194;p26"/>
          <p:cNvSpPr/>
          <p:nvPr/>
        </p:nvSpPr>
        <p:spPr>
          <a:xfrm rot="5400000">
            <a:off x="-3986651" y="1159982"/>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pic>
        <p:nvPicPr>
          <p:cNvPr id="195" name="Google Shape;195;p26"/>
          <p:cNvPicPr preferRelativeResize="0"/>
          <p:nvPr/>
        </p:nvPicPr>
        <p:blipFill rotWithShape="1">
          <a:blip r:embed="rId3">
            <a:alphaModFix/>
          </a:blip>
          <a:srcRect b="0" l="0" r="37756" t="0"/>
          <a:stretch/>
        </p:blipFill>
        <p:spPr>
          <a:xfrm rot="10800000">
            <a:off x="0" y="921550"/>
            <a:ext cx="2485250" cy="3992800"/>
          </a:xfrm>
          <a:prstGeom prst="rect">
            <a:avLst/>
          </a:prstGeom>
          <a:noFill/>
          <a:ln>
            <a:noFill/>
          </a:ln>
        </p:spPr>
      </p:pic>
      <p:sp>
        <p:nvSpPr>
          <p:cNvPr id="196" name="Google Shape;196;p26"/>
          <p:cNvSpPr txBox="1"/>
          <p:nvPr>
            <p:ph idx="12" type="sldNum"/>
          </p:nvPr>
        </p:nvSpPr>
        <p:spPr>
          <a:xfrm>
            <a:off x="6080700" y="3995650"/>
            <a:ext cx="2834700" cy="393600"/>
          </a:xfrm>
          <a:prstGeom prst="rect">
            <a:avLst/>
          </a:prstGeom>
          <a:noFill/>
          <a:ln>
            <a:noFill/>
          </a:ln>
        </p:spPr>
        <p:txBody>
          <a:bodyPr anchorCtr="0" anchor="ctr" bIns="91425" lIns="91425" spcFirstLastPara="1" rIns="91425" wrap="square" tIns="91425">
            <a:noAutofit/>
          </a:bodyPr>
          <a:lstStyle>
            <a:lvl1pPr lvl="0" algn="r">
              <a:buNone/>
              <a:defRPr sz="700">
                <a:solidFill>
                  <a:schemeClr val="dk2"/>
                </a:solidFill>
                <a:latin typeface="Nunito Sans"/>
                <a:ea typeface="Nunito Sans"/>
                <a:cs typeface="Nunito Sans"/>
                <a:sym typeface="Nunito Sans"/>
              </a:defRPr>
            </a:lvl1pPr>
            <a:lvl2pPr lvl="1" algn="r">
              <a:buNone/>
              <a:defRPr sz="700">
                <a:solidFill>
                  <a:schemeClr val="dk2"/>
                </a:solidFill>
                <a:latin typeface="Nunito Sans"/>
                <a:ea typeface="Nunito Sans"/>
                <a:cs typeface="Nunito Sans"/>
                <a:sym typeface="Nunito Sans"/>
              </a:defRPr>
            </a:lvl2pPr>
            <a:lvl3pPr lvl="2" algn="r">
              <a:buNone/>
              <a:defRPr sz="700">
                <a:solidFill>
                  <a:schemeClr val="dk2"/>
                </a:solidFill>
                <a:latin typeface="Nunito Sans"/>
                <a:ea typeface="Nunito Sans"/>
                <a:cs typeface="Nunito Sans"/>
                <a:sym typeface="Nunito Sans"/>
              </a:defRPr>
            </a:lvl3pPr>
            <a:lvl4pPr lvl="3" algn="r">
              <a:buNone/>
              <a:defRPr sz="700">
                <a:solidFill>
                  <a:schemeClr val="dk2"/>
                </a:solidFill>
                <a:latin typeface="Nunito Sans"/>
                <a:ea typeface="Nunito Sans"/>
                <a:cs typeface="Nunito Sans"/>
                <a:sym typeface="Nunito Sans"/>
              </a:defRPr>
            </a:lvl4pPr>
            <a:lvl5pPr lvl="4" algn="r">
              <a:buNone/>
              <a:defRPr sz="700">
                <a:solidFill>
                  <a:schemeClr val="dk2"/>
                </a:solidFill>
                <a:latin typeface="Nunito Sans"/>
                <a:ea typeface="Nunito Sans"/>
                <a:cs typeface="Nunito Sans"/>
                <a:sym typeface="Nunito Sans"/>
              </a:defRPr>
            </a:lvl5pPr>
            <a:lvl6pPr lvl="5" algn="r">
              <a:buNone/>
              <a:defRPr sz="700">
                <a:solidFill>
                  <a:schemeClr val="dk2"/>
                </a:solidFill>
                <a:latin typeface="Nunito Sans"/>
                <a:ea typeface="Nunito Sans"/>
                <a:cs typeface="Nunito Sans"/>
                <a:sym typeface="Nunito Sans"/>
              </a:defRPr>
            </a:lvl6pPr>
            <a:lvl7pPr lvl="6" algn="r">
              <a:buNone/>
              <a:defRPr sz="700">
                <a:solidFill>
                  <a:schemeClr val="dk2"/>
                </a:solidFill>
                <a:latin typeface="Nunito Sans"/>
                <a:ea typeface="Nunito Sans"/>
                <a:cs typeface="Nunito Sans"/>
                <a:sym typeface="Nunito Sans"/>
              </a:defRPr>
            </a:lvl7pPr>
            <a:lvl8pPr lvl="7" algn="r">
              <a:buNone/>
              <a:defRPr sz="700">
                <a:solidFill>
                  <a:schemeClr val="dk2"/>
                </a:solidFill>
                <a:latin typeface="Nunito Sans"/>
                <a:ea typeface="Nunito Sans"/>
                <a:cs typeface="Nunito Sans"/>
                <a:sym typeface="Nunito Sans"/>
              </a:defRPr>
            </a:lvl8pPr>
            <a:lvl9pPr lvl="8" algn="r">
              <a:buNone/>
              <a:defRPr sz="700">
                <a:solidFill>
                  <a:schemeClr val="dk2"/>
                </a:solidFill>
                <a:latin typeface="Nunito Sans"/>
                <a:ea typeface="Nunito Sans"/>
                <a:cs typeface="Nunito Sans"/>
                <a:sym typeface="Nunito Sans"/>
              </a:defRPr>
            </a:lvl9pPr>
          </a:lstStyle>
          <a:p>
            <a:pPr indent="0" lvl="0" marL="0" rtl="0" algn="r">
              <a:spcBef>
                <a:spcPts val="0"/>
              </a:spcBef>
              <a:spcAft>
                <a:spcPts val="0"/>
              </a:spcAft>
              <a:buNone/>
            </a:pPr>
            <a:r>
              <a:rPr lang="en"/>
              <a:t>Month </a:t>
            </a:r>
            <a:r>
              <a:rPr lang="en" sz="600"/>
              <a:t>🞹</a:t>
            </a:r>
            <a:r>
              <a:rPr lang="en"/>
              <a:t> Year </a:t>
            </a:r>
            <a:r>
              <a:rPr lang="en" sz="600"/>
              <a:t>🞹</a:t>
            </a:r>
            <a:r>
              <a:rPr lang="en"/>
              <a:t> </a:t>
            </a:r>
            <a:fld id="{00000000-1234-1234-1234-123412341234}" type="slidenum">
              <a:rPr lang="en"/>
              <a:t>‹#›</a:t>
            </a:fld>
            <a:endParaRPr/>
          </a:p>
        </p:txBody>
      </p:sp>
      <p:sp>
        <p:nvSpPr>
          <p:cNvPr id="197" name="Google Shape;197;p26"/>
          <p:cNvSpPr txBox="1"/>
          <p:nvPr>
            <p:ph idx="1" type="body"/>
          </p:nvPr>
        </p:nvSpPr>
        <p:spPr>
          <a:xfrm>
            <a:off x="461895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SzPts val="1200"/>
              <a:buFont typeface="Nunito Sans"/>
              <a:buChar char="●"/>
              <a:defRPr/>
            </a:lvl1pPr>
            <a:lvl2pPr indent="-304800" lvl="1" marL="914400">
              <a:spcBef>
                <a:spcPts val="800"/>
              </a:spcBef>
              <a:spcAft>
                <a:spcPts val="0"/>
              </a:spcAft>
              <a:buSzPts val="1200"/>
              <a:buFont typeface="Nunito Sans"/>
              <a:buChar char="○"/>
              <a:defRPr/>
            </a:lvl2pPr>
            <a:lvl3pPr indent="-304800" lvl="2" marL="1371600">
              <a:spcBef>
                <a:spcPts val="800"/>
              </a:spcBef>
              <a:spcAft>
                <a:spcPts val="0"/>
              </a:spcAft>
              <a:buSzPts val="1200"/>
              <a:buFont typeface="Nunito Sans"/>
              <a:buChar char="■"/>
              <a:defRPr/>
            </a:lvl3pPr>
            <a:lvl4pPr indent="-304800" lvl="3" marL="1828800">
              <a:spcBef>
                <a:spcPts val="800"/>
              </a:spcBef>
              <a:spcAft>
                <a:spcPts val="0"/>
              </a:spcAft>
              <a:buSzPts val="1200"/>
              <a:buFont typeface="Nunito Sans"/>
              <a:buChar char="●"/>
              <a:defRPr/>
            </a:lvl4pPr>
            <a:lvl5pPr indent="-304800" lvl="4" marL="2286000">
              <a:spcBef>
                <a:spcPts val="800"/>
              </a:spcBef>
              <a:spcAft>
                <a:spcPts val="0"/>
              </a:spcAft>
              <a:buSzPts val="1200"/>
              <a:buFont typeface="Nunito Sans"/>
              <a:buChar char="○"/>
              <a:defRPr/>
            </a:lvl5pPr>
            <a:lvl6pPr indent="-304800" lvl="5" marL="2743200">
              <a:spcBef>
                <a:spcPts val="800"/>
              </a:spcBef>
              <a:spcAft>
                <a:spcPts val="0"/>
              </a:spcAft>
              <a:buSzPts val="1200"/>
              <a:buFont typeface="Nunito Sans"/>
              <a:buChar char="■"/>
              <a:defRPr/>
            </a:lvl6pPr>
            <a:lvl7pPr indent="-304800" lvl="6" marL="3200400">
              <a:spcBef>
                <a:spcPts val="800"/>
              </a:spcBef>
              <a:spcAft>
                <a:spcPts val="0"/>
              </a:spcAft>
              <a:buSzPts val="1200"/>
              <a:buFont typeface="Nunito Sans"/>
              <a:buChar char="●"/>
              <a:defRPr/>
            </a:lvl7pPr>
            <a:lvl8pPr indent="-304800" lvl="7" marL="3657600">
              <a:spcBef>
                <a:spcPts val="800"/>
              </a:spcBef>
              <a:spcAft>
                <a:spcPts val="0"/>
              </a:spcAft>
              <a:buSzPts val="1200"/>
              <a:buFont typeface="Nunito Sans"/>
              <a:buChar char="○"/>
              <a:defRPr/>
            </a:lvl8pPr>
            <a:lvl9pPr indent="-304800" lvl="8" marL="4114800">
              <a:spcBef>
                <a:spcPts val="800"/>
              </a:spcBef>
              <a:spcAft>
                <a:spcPts val="800"/>
              </a:spcAft>
              <a:buSzPts val="1200"/>
              <a:buFont typeface="Nunito Sans"/>
              <a:buChar char="■"/>
              <a:defRPr/>
            </a:lvl9pPr>
          </a:lstStyle>
          <a:p/>
        </p:txBody>
      </p:sp>
      <p:sp>
        <p:nvSpPr>
          <p:cNvPr id="198" name="Google Shape;198;p26"/>
          <p:cNvSpPr txBox="1"/>
          <p:nvPr>
            <p:ph type="title"/>
          </p:nvPr>
        </p:nvSpPr>
        <p:spPr>
          <a:xfrm>
            <a:off x="461895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199" name="Google Shape;199;p26"/>
          <p:cNvSpPr/>
          <p:nvPr/>
        </p:nvSpPr>
        <p:spPr>
          <a:xfrm>
            <a:off x="0" y="0"/>
            <a:ext cx="4296549" cy="4588647"/>
          </a:xfrm>
          <a:custGeom>
            <a:rect b="b" l="l" r="r" t="t"/>
            <a:pathLst>
              <a:path extrusionOk="0" h="146112" w="136811">
                <a:moveTo>
                  <a:pt x="90636" y="0"/>
                </a:moveTo>
                <a:lnTo>
                  <a:pt x="92199" y="446"/>
                </a:lnTo>
                <a:lnTo>
                  <a:pt x="93799" y="930"/>
                </a:lnTo>
                <a:lnTo>
                  <a:pt x="95324" y="1488"/>
                </a:lnTo>
                <a:lnTo>
                  <a:pt x="96887" y="2046"/>
                </a:lnTo>
                <a:lnTo>
                  <a:pt x="98413" y="2679"/>
                </a:lnTo>
                <a:lnTo>
                  <a:pt x="99938" y="3349"/>
                </a:lnTo>
                <a:lnTo>
                  <a:pt x="101426" y="4093"/>
                </a:lnTo>
                <a:lnTo>
                  <a:pt x="102915" y="4874"/>
                </a:lnTo>
                <a:lnTo>
                  <a:pt x="104849" y="5953"/>
                </a:lnTo>
                <a:lnTo>
                  <a:pt x="106747" y="7032"/>
                </a:lnTo>
                <a:lnTo>
                  <a:pt x="108570" y="8186"/>
                </a:lnTo>
                <a:lnTo>
                  <a:pt x="110356" y="9339"/>
                </a:lnTo>
                <a:lnTo>
                  <a:pt x="112105" y="10530"/>
                </a:lnTo>
                <a:lnTo>
                  <a:pt x="113742" y="11757"/>
                </a:lnTo>
                <a:lnTo>
                  <a:pt x="115379" y="13022"/>
                </a:lnTo>
                <a:lnTo>
                  <a:pt x="116904" y="14287"/>
                </a:lnTo>
                <a:lnTo>
                  <a:pt x="118430" y="15627"/>
                </a:lnTo>
                <a:lnTo>
                  <a:pt x="119844" y="16966"/>
                </a:lnTo>
                <a:lnTo>
                  <a:pt x="121258" y="18306"/>
                </a:lnTo>
                <a:lnTo>
                  <a:pt x="122560" y="19720"/>
                </a:lnTo>
                <a:lnTo>
                  <a:pt x="123825" y="21134"/>
                </a:lnTo>
                <a:lnTo>
                  <a:pt x="125053" y="22585"/>
                </a:lnTo>
                <a:lnTo>
                  <a:pt x="126169" y="24036"/>
                </a:lnTo>
                <a:lnTo>
                  <a:pt x="127285" y="25524"/>
                </a:lnTo>
                <a:lnTo>
                  <a:pt x="128215" y="26938"/>
                </a:lnTo>
                <a:lnTo>
                  <a:pt x="129108" y="28389"/>
                </a:lnTo>
                <a:lnTo>
                  <a:pt x="129964" y="29803"/>
                </a:lnTo>
                <a:lnTo>
                  <a:pt x="130746" y="31291"/>
                </a:lnTo>
                <a:lnTo>
                  <a:pt x="131490" y="32742"/>
                </a:lnTo>
                <a:lnTo>
                  <a:pt x="132197" y="34268"/>
                </a:lnTo>
                <a:lnTo>
                  <a:pt x="132829" y="35756"/>
                </a:lnTo>
                <a:lnTo>
                  <a:pt x="133387" y="37281"/>
                </a:lnTo>
                <a:lnTo>
                  <a:pt x="133908" y="38844"/>
                </a:lnTo>
                <a:lnTo>
                  <a:pt x="134392" y="40407"/>
                </a:lnTo>
                <a:lnTo>
                  <a:pt x="134801" y="41969"/>
                </a:lnTo>
                <a:lnTo>
                  <a:pt x="135173" y="43569"/>
                </a:lnTo>
                <a:lnTo>
                  <a:pt x="135471" y="45169"/>
                </a:lnTo>
                <a:lnTo>
                  <a:pt x="135731" y="46806"/>
                </a:lnTo>
                <a:lnTo>
                  <a:pt x="135955" y="48443"/>
                </a:lnTo>
                <a:lnTo>
                  <a:pt x="136066" y="50081"/>
                </a:lnTo>
                <a:lnTo>
                  <a:pt x="136178" y="52015"/>
                </a:lnTo>
                <a:lnTo>
                  <a:pt x="136215" y="53987"/>
                </a:lnTo>
                <a:lnTo>
                  <a:pt x="136141" y="55959"/>
                </a:lnTo>
                <a:lnTo>
                  <a:pt x="136029" y="57931"/>
                </a:lnTo>
                <a:lnTo>
                  <a:pt x="135806" y="59903"/>
                </a:lnTo>
                <a:lnTo>
                  <a:pt x="135545" y="61875"/>
                </a:lnTo>
                <a:lnTo>
                  <a:pt x="135173" y="63847"/>
                </a:lnTo>
                <a:lnTo>
                  <a:pt x="134764" y="65856"/>
                </a:lnTo>
                <a:lnTo>
                  <a:pt x="134243" y="67828"/>
                </a:lnTo>
                <a:lnTo>
                  <a:pt x="133685" y="69800"/>
                </a:lnTo>
                <a:lnTo>
                  <a:pt x="133052" y="71809"/>
                </a:lnTo>
                <a:lnTo>
                  <a:pt x="132308" y="73781"/>
                </a:lnTo>
                <a:lnTo>
                  <a:pt x="131527" y="75753"/>
                </a:lnTo>
                <a:lnTo>
                  <a:pt x="130671" y="77688"/>
                </a:lnTo>
                <a:lnTo>
                  <a:pt x="129741" y="79660"/>
                </a:lnTo>
                <a:lnTo>
                  <a:pt x="128736" y="81595"/>
                </a:lnTo>
                <a:lnTo>
                  <a:pt x="127695" y="83455"/>
                </a:lnTo>
                <a:lnTo>
                  <a:pt x="126578" y="85316"/>
                </a:lnTo>
                <a:lnTo>
                  <a:pt x="125388" y="87176"/>
                </a:lnTo>
                <a:lnTo>
                  <a:pt x="124160" y="88999"/>
                </a:lnTo>
                <a:lnTo>
                  <a:pt x="122858" y="90785"/>
                </a:lnTo>
                <a:lnTo>
                  <a:pt x="121518" y="92534"/>
                </a:lnTo>
                <a:lnTo>
                  <a:pt x="120104" y="94282"/>
                </a:lnTo>
                <a:lnTo>
                  <a:pt x="118616" y="95994"/>
                </a:lnTo>
                <a:lnTo>
                  <a:pt x="117128" y="97668"/>
                </a:lnTo>
                <a:lnTo>
                  <a:pt x="115528" y="99305"/>
                </a:lnTo>
                <a:lnTo>
                  <a:pt x="113928" y="100905"/>
                </a:lnTo>
                <a:lnTo>
                  <a:pt x="112254" y="102468"/>
                </a:lnTo>
                <a:lnTo>
                  <a:pt x="110542" y="103993"/>
                </a:lnTo>
                <a:lnTo>
                  <a:pt x="108756" y="105482"/>
                </a:lnTo>
                <a:lnTo>
                  <a:pt x="106933" y="106933"/>
                </a:lnTo>
                <a:lnTo>
                  <a:pt x="105110" y="108347"/>
                </a:lnTo>
                <a:lnTo>
                  <a:pt x="104031" y="109128"/>
                </a:lnTo>
                <a:lnTo>
                  <a:pt x="102952" y="109872"/>
                </a:lnTo>
                <a:lnTo>
                  <a:pt x="101836" y="110616"/>
                </a:lnTo>
                <a:lnTo>
                  <a:pt x="100682" y="111323"/>
                </a:lnTo>
                <a:lnTo>
                  <a:pt x="99529" y="112030"/>
                </a:lnTo>
                <a:lnTo>
                  <a:pt x="98375" y="112700"/>
                </a:lnTo>
                <a:lnTo>
                  <a:pt x="97185" y="113370"/>
                </a:lnTo>
                <a:lnTo>
                  <a:pt x="95957" y="114002"/>
                </a:lnTo>
                <a:lnTo>
                  <a:pt x="94729" y="114635"/>
                </a:lnTo>
                <a:lnTo>
                  <a:pt x="93464" y="115230"/>
                </a:lnTo>
                <a:lnTo>
                  <a:pt x="92199" y="115825"/>
                </a:lnTo>
                <a:lnTo>
                  <a:pt x="90934" y="116383"/>
                </a:lnTo>
                <a:lnTo>
                  <a:pt x="89632" y="116941"/>
                </a:lnTo>
                <a:lnTo>
                  <a:pt x="88292" y="117462"/>
                </a:lnTo>
                <a:lnTo>
                  <a:pt x="86953" y="117983"/>
                </a:lnTo>
                <a:lnTo>
                  <a:pt x="85613" y="118467"/>
                </a:lnTo>
                <a:lnTo>
                  <a:pt x="84274" y="118913"/>
                </a:lnTo>
                <a:lnTo>
                  <a:pt x="82897" y="119360"/>
                </a:lnTo>
                <a:lnTo>
                  <a:pt x="81483" y="119806"/>
                </a:lnTo>
                <a:lnTo>
                  <a:pt x="80070" y="120216"/>
                </a:lnTo>
                <a:lnTo>
                  <a:pt x="78656" y="120588"/>
                </a:lnTo>
                <a:lnTo>
                  <a:pt x="77242" y="120960"/>
                </a:lnTo>
                <a:lnTo>
                  <a:pt x="75791" y="121295"/>
                </a:lnTo>
                <a:lnTo>
                  <a:pt x="74340" y="121630"/>
                </a:lnTo>
                <a:lnTo>
                  <a:pt x="72889" y="121927"/>
                </a:lnTo>
                <a:lnTo>
                  <a:pt x="71400" y="122188"/>
                </a:lnTo>
                <a:lnTo>
                  <a:pt x="69912" y="122448"/>
                </a:lnTo>
                <a:lnTo>
                  <a:pt x="68424" y="122671"/>
                </a:lnTo>
                <a:lnTo>
                  <a:pt x="66935" y="122895"/>
                </a:lnTo>
                <a:lnTo>
                  <a:pt x="65410" y="123081"/>
                </a:lnTo>
                <a:lnTo>
                  <a:pt x="63884" y="123229"/>
                </a:lnTo>
                <a:lnTo>
                  <a:pt x="62396" y="123378"/>
                </a:lnTo>
                <a:lnTo>
                  <a:pt x="59606" y="123564"/>
                </a:lnTo>
                <a:lnTo>
                  <a:pt x="60461" y="122374"/>
                </a:lnTo>
                <a:lnTo>
                  <a:pt x="61280" y="121109"/>
                </a:lnTo>
                <a:lnTo>
                  <a:pt x="62024" y="119844"/>
                </a:lnTo>
                <a:lnTo>
                  <a:pt x="62731" y="118541"/>
                </a:lnTo>
                <a:lnTo>
                  <a:pt x="63587" y="116830"/>
                </a:lnTo>
                <a:lnTo>
                  <a:pt x="64368" y="115118"/>
                </a:lnTo>
                <a:lnTo>
                  <a:pt x="65075" y="113370"/>
                </a:lnTo>
                <a:lnTo>
                  <a:pt x="65670" y="111584"/>
                </a:lnTo>
                <a:lnTo>
                  <a:pt x="66229" y="109798"/>
                </a:lnTo>
                <a:lnTo>
                  <a:pt x="66675" y="108012"/>
                </a:lnTo>
                <a:lnTo>
                  <a:pt x="67047" y="106226"/>
                </a:lnTo>
                <a:lnTo>
                  <a:pt x="67382" y="104403"/>
                </a:lnTo>
                <a:lnTo>
                  <a:pt x="67605" y="102617"/>
                </a:lnTo>
                <a:lnTo>
                  <a:pt x="67791" y="100831"/>
                </a:lnTo>
                <a:lnTo>
                  <a:pt x="67940" y="99045"/>
                </a:lnTo>
                <a:lnTo>
                  <a:pt x="67977" y="97259"/>
                </a:lnTo>
                <a:lnTo>
                  <a:pt x="67977" y="95473"/>
                </a:lnTo>
                <a:lnTo>
                  <a:pt x="67940" y="93724"/>
                </a:lnTo>
                <a:lnTo>
                  <a:pt x="67828" y="91976"/>
                </a:lnTo>
                <a:lnTo>
                  <a:pt x="67680" y="90264"/>
                </a:lnTo>
                <a:lnTo>
                  <a:pt x="67456" y="88553"/>
                </a:lnTo>
                <a:lnTo>
                  <a:pt x="67196" y="86878"/>
                </a:lnTo>
                <a:lnTo>
                  <a:pt x="66935" y="85241"/>
                </a:lnTo>
                <a:lnTo>
                  <a:pt x="66601" y="83641"/>
                </a:lnTo>
                <a:lnTo>
                  <a:pt x="66229" y="82079"/>
                </a:lnTo>
                <a:lnTo>
                  <a:pt x="65819" y="80553"/>
                </a:lnTo>
                <a:lnTo>
                  <a:pt x="65373" y="79065"/>
                </a:lnTo>
                <a:lnTo>
                  <a:pt x="64889" y="77614"/>
                </a:lnTo>
                <a:lnTo>
                  <a:pt x="64368" y="76200"/>
                </a:lnTo>
                <a:lnTo>
                  <a:pt x="63847" y="74860"/>
                </a:lnTo>
                <a:lnTo>
                  <a:pt x="63289" y="73558"/>
                </a:lnTo>
                <a:lnTo>
                  <a:pt x="62731" y="72330"/>
                </a:lnTo>
                <a:lnTo>
                  <a:pt x="62136" y="71140"/>
                </a:lnTo>
                <a:lnTo>
                  <a:pt x="61540" y="70023"/>
                </a:lnTo>
                <a:lnTo>
                  <a:pt x="60908" y="68982"/>
                </a:lnTo>
                <a:lnTo>
                  <a:pt x="60275" y="68014"/>
                </a:lnTo>
                <a:lnTo>
                  <a:pt x="59568" y="67047"/>
                </a:lnTo>
                <a:lnTo>
                  <a:pt x="58824" y="66117"/>
                </a:lnTo>
                <a:lnTo>
                  <a:pt x="57969" y="65187"/>
                </a:lnTo>
                <a:lnTo>
                  <a:pt x="57076" y="64294"/>
                </a:lnTo>
                <a:lnTo>
                  <a:pt x="56071" y="63401"/>
                </a:lnTo>
                <a:lnTo>
                  <a:pt x="55029" y="62582"/>
                </a:lnTo>
                <a:lnTo>
                  <a:pt x="53950" y="61764"/>
                </a:lnTo>
                <a:lnTo>
                  <a:pt x="52797" y="60982"/>
                </a:lnTo>
                <a:lnTo>
                  <a:pt x="51569" y="60238"/>
                </a:lnTo>
                <a:lnTo>
                  <a:pt x="50304" y="59494"/>
                </a:lnTo>
                <a:lnTo>
                  <a:pt x="49002" y="58824"/>
                </a:lnTo>
                <a:lnTo>
                  <a:pt x="47625" y="58192"/>
                </a:lnTo>
                <a:lnTo>
                  <a:pt x="46248" y="57596"/>
                </a:lnTo>
                <a:lnTo>
                  <a:pt x="44797" y="57001"/>
                </a:lnTo>
                <a:lnTo>
                  <a:pt x="43272" y="56480"/>
                </a:lnTo>
                <a:lnTo>
                  <a:pt x="41746" y="56034"/>
                </a:lnTo>
                <a:lnTo>
                  <a:pt x="40184" y="55587"/>
                </a:lnTo>
                <a:lnTo>
                  <a:pt x="38584" y="55215"/>
                </a:lnTo>
                <a:lnTo>
                  <a:pt x="36984" y="54880"/>
                </a:lnTo>
                <a:lnTo>
                  <a:pt x="35384" y="54620"/>
                </a:lnTo>
                <a:lnTo>
                  <a:pt x="33784" y="54397"/>
                </a:lnTo>
                <a:lnTo>
                  <a:pt x="32147" y="54248"/>
                </a:lnTo>
                <a:lnTo>
                  <a:pt x="30547" y="54136"/>
                </a:lnTo>
                <a:lnTo>
                  <a:pt x="28984" y="54099"/>
                </a:lnTo>
                <a:lnTo>
                  <a:pt x="27384" y="54099"/>
                </a:lnTo>
                <a:lnTo>
                  <a:pt x="25859" y="54173"/>
                </a:lnTo>
                <a:lnTo>
                  <a:pt x="24296" y="54285"/>
                </a:lnTo>
                <a:lnTo>
                  <a:pt x="22771" y="54471"/>
                </a:lnTo>
                <a:lnTo>
                  <a:pt x="21282" y="54694"/>
                </a:lnTo>
                <a:lnTo>
                  <a:pt x="19831" y="54992"/>
                </a:lnTo>
                <a:lnTo>
                  <a:pt x="18417" y="55327"/>
                </a:lnTo>
                <a:lnTo>
                  <a:pt x="17004" y="55736"/>
                </a:lnTo>
                <a:lnTo>
                  <a:pt x="15925" y="56108"/>
                </a:lnTo>
                <a:lnTo>
                  <a:pt x="14846" y="56480"/>
                </a:lnTo>
                <a:lnTo>
                  <a:pt x="13804" y="56927"/>
                </a:lnTo>
                <a:lnTo>
                  <a:pt x="12799" y="57373"/>
                </a:lnTo>
                <a:lnTo>
                  <a:pt x="11832" y="57894"/>
                </a:lnTo>
                <a:lnTo>
                  <a:pt x="10902" y="58415"/>
                </a:lnTo>
                <a:lnTo>
                  <a:pt x="9971" y="58973"/>
                </a:lnTo>
                <a:lnTo>
                  <a:pt x="9079" y="59568"/>
                </a:lnTo>
                <a:lnTo>
                  <a:pt x="8223" y="60201"/>
                </a:lnTo>
                <a:lnTo>
                  <a:pt x="7404" y="60833"/>
                </a:lnTo>
                <a:lnTo>
                  <a:pt x="6586" y="61540"/>
                </a:lnTo>
                <a:lnTo>
                  <a:pt x="5842" y="62247"/>
                </a:lnTo>
                <a:lnTo>
                  <a:pt x="5097" y="63029"/>
                </a:lnTo>
                <a:lnTo>
                  <a:pt x="4390" y="63810"/>
                </a:lnTo>
                <a:lnTo>
                  <a:pt x="3721" y="64628"/>
                </a:lnTo>
                <a:lnTo>
                  <a:pt x="3088" y="65484"/>
                </a:lnTo>
                <a:lnTo>
                  <a:pt x="2642" y="66117"/>
                </a:lnTo>
                <a:lnTo>
                  <a:pt x="2195" y="66786"/>
                </a:lnTo>
                <a:lnTo>
                  <a:pt x="1786" y="67493"/>
                </a:lnTo>
                <a:lnTo>
                  <a:pt x="1377" y="68200"/>
                </a:lnTo>
                <a:lnTo>
                  <a:pt x="1005" y="68907"/>
                </a:lnTo>
                <a:lnTo>
                  <a:pt x="670" y="69651"/>
                </a:lnTo>
                <a:lnTo>
                  <a:pt x="335" y="70396"/>
                </a:lnTo>
                <a:lnTo>
                  <a:pt x="0" y="71177"/>
                </a:lnTo>
                <a:lnTo>
                  <a:pt x="0" y="72888"/>
                </a:lnTo>
                <a:lnTo>
                  <a:pt x="335" y="71921"/>
                </a:lnTo>
                <a:lnTo>
                  <a:pt x="707" y="70991"/>
                </a:lnTo>
                <a:lnTo>
                  <a:pt x="1116" y="70061"/>
                </a:lnTo>
                <a:lnTo>
                  <a:pt x="1563" y="69168"/>
                </a:lnTo>
                <a:lnTo>
                  <a:pt x="2009" y="68275"/>
                </a:lnTo>
                <a:lnTo>
                  <a:pt x="2493" y="67456"/>
                </a:lnTo>
                <a:lnTo>
                  <a:pt x="3014" y="66600"/>
                </a:lnTo>
                <a:lnTo>
                  <a:pt x="3572" y="65819"/>
                </a:lnTo>
                <a:lnTo>
                  <a:pt x="4204" y="65001"/>
                </a:lnTo>
                <a:lnTo>
                  <a:pt x="4874" y="64182"/>
                </a:lnTo>
                <a:lnTo>
                  <a:pt x="5544" y="63438"/>
                </a:lnTo>
                <a:lnTo>
                  <a:pt x="6251" y="62694"/>
                </a:lnTo>
                <a:lnTo>
                  <a:pt x="6995" y="61987"/>
                </a:lnTo>
                <a:lnTo>
                  <a:pt x="7776" y="61317"/>
                </a:lnTo>
                <a:lnTo>
                  <a:pt x="8595" y="60647"/>
                </a:lnTo>
                <a:lnTo>
                  <a:pt x="9413" y="60052"/>
                </a:lnTo>
                <a:lnTo>
                  <a:pt x="10306" y="59457"/>
                </a:lnTo>
                <a:lnTo>
                  <a:pt x="11199" y="58936"/>
                </a:lnTo>
                <a:lnTo>
                  <a:pt x="12129" y="58415"/>
                </a:lnTo>
                <a:lnTo>
                  <a:pt x="13097" y="57931"/>
                </a:lnTo>
                <a:lnTo>
                  <a:pt x="14064" y="57448"/>
                </a:lnTo>
                <a:lnTo>
                  <a:pt x="15069" y="57038"/>
                </a:lnTo>
                <a:lnTo>
                  <a:pt x="16111" y="56666"/>
                </a:lnTo>
                <a:lnTo>
                  <a:pt x="17190" y="56294"/>
                </a:lnTo>
                <a:lnTo>
                  <a:pt x="18492" y="55922"/>
                </a:lnTo>
                <a:lnTo>
                  <a:pt x="19869" y="55587"/>
                </a:lnTo>
                <a:lnTo>
                  <a:pt x="21208" y="55327"/>
                </a:lnTo>
                <a:lnTo>
                  <a:pt x="22622" y="55066"/>
                </a:lnTo>
                <a:lnTo>
                  <a:pt x="24036" y="54917"/>
                </a:lnTo>
                <a:lnTo>
                  <a:pt x="25487" y="54769"/>
                </a:lnTo>
                <a:lnTo>
                  <a:pt x="26975" y="54694"/>
                </a:lnTo>
                <a:lnTo>
                  <a:pt x="30063" y="54694"/>
                </a:lnTo>
                <a:lnTo>
                  <a:pt x="31738" y="54806"/>
                </a:lnTo>
                <a:lnTo>
                  <a:pt x="33375" y="54955"/>
                </a:lnTo>
                <a:lnTo>
                  <a:pt x="35012" y="55141"/>
                </a:lnTo>
                <a:lnTo>
                  <a:pt x="36686" y="55438"/>
                </a:lnTo>
                <a:lnTo>
                  <a:pt x="38323" y="55736"/>
                </a:lnTo>
                <a:lnTo>
                  <a:pt x="39960" y="56145"/>
                </a:lnTo>
                <a:lnTo>
                  <a:pt x="41597" y="56592"/>
                </a:lnTo>
                <a:lnTo>
                  <a:pt x="43086" y="57075"/>
                </a:lnTo>
                <a:lnTo>
                  <a:pt x="44574" y="57559"/>
                </a:lnTo>
                <a:lnTo>
                  <a:pt x="45988" y="58117"/>
                </a:lnTo>
                <a:lnTo>
                  <a:pt x="47365" y="58713"/>
                </a:lnTo>
                <a:lnTo>
                  <a:pt x="48704" y="59345"/>
                </a:lnTo>
                <a:lnTo>
                  <a:pt x="50006" y="60015"/>
                </a:lnTo>
                <a:lnTo>
                  <a:pt x="51234" y="60722"/>
                </a:lnTo>
                <a:lnTo>
                  <a:pt x="52425" y="61466"/>
                </a:lnTo>
                <a:lnTo>
                  <a:pt x="53578" y="62210"/>
                </a:lnTo>
                <a:lnTo>
                  <a:pt x="54657" y="63029"/>
                </a:lnTo>
                <a:lnTo>
                  <a:pt x="55662" y="63847"/>
                </a:lnTo>
                <a:lnTo>
                  <a:pt x="56629" y="64703"/>
                </a:lnTo>
                <a:lnTo>
                  <a:pt x="57522" y="65559"/>
                </a:lnTo>
                <a:lnTo>
                  <a:pt x="58341" y="66489"/>
                </a:lnTo>
                <a:lnTo>
                  <a:pt x="59085" y="67382"/>
                </a:lnTo>
                <a:lnTo>
                  <a:pt x="59792" y="68349"/>
                </a:lnTo>
                <a:lnTo>
                  <a:pt x="60424" y="69317"/>
                </a:lnTo>
                <a:lnTo>
                  <a:pt x="61020" y="70358"/>
                </a:lnTo>
                <a:lnTo>
                  <a:pt x="61615" y="71437"/>
                </a:lnTo>
                <a:lnTo>
                  <a:pt x="62210" y="72628"/>
                </a:lnTo>
                <a:lnTo>
                  <a:pt x="62768" y="73819"/>
                </a:lnTo>
                <a:lnTo>
                  <a:pt x="63326" y="75121"/>
                </a:lnTo>
                <a:lnTo>
                  <a:pt x="63847" y="76423"/>
                </a:lnTo>
                <a:lnTo>
                  <a:pt x="64331" y="77837"/>
                </a:lnTo>
                <a:lnTo>
                  <a:pt x="64815" y="79251"/>
                </a:lnTo>
                <a:lnTo>
                  <a:pt x="65224" y="80739"/>
                </a:lnTo>
                <a:lnTo>
                  <a:pt x="65633" y="82227"/>
                </a:lnTo>
                <a:lnTo>
                  <a:pt x="66005" y="83790"/>
                </a:lnTo>
                <a:lnTo>
                  <a:pt x="66340" y="85390"/>
                </a:lnTo>
                <a:lnTo>
                  <a:pt x="66638" y="86990"/>
                </a:lnTo>
                <a:lnTo>
                  <a:pt x="66898" y="88627"/>
                </a:lnTo>
                <a:lnTo>
                  <a:pt x="67084" y="90301"/>
                </a:lnTo>
                <a:lnTo>
                  <a:pt x="67233" y="92013"/>
                </a:lnTo>
                <a:lnTo>
                  <a:pt x="67345" y="93724"/>
                </a:lnTo>
                <a:lnTo>
                  <a:pt x="67382" y="95473"/>
                </a:lnTo>
                <a:lnTo>
                  <a:pt x="67382" y="97222"/>
                </a:lnTo>
                <a:lnTo>
                  <a:pt x="67345" y="98970"/>
                </a:lnTo>
                <a:lnTo>
                  <a:pt x="67233" y="100756"/>
                </a:lnTo>
                <a:lnTo>
                  <a:pt x="67047" y="102542"/>
                </a:lnTo>
                <a:lnTo>
                  <a:pt x="66787" y="104328"/>
                </a:lnTo>
                <a:lnTo>
                  <a:pt x="66489" y="106077"/>
                </a:lnTo>
                <a:lnTo>
                  <a:pt x="66080" y="107863"/>
                </a:lnTo>
                <a:lnTo>
                  <a:pt x="65633" y="109649"/>
                </a:lnTo>
                <a:lnTo>
                  <a:pt x="65112" y="111398"/>
                </a:lnTo>
                <a:lnTo>
                  <a:pt x="64517" y="113146"/>
                </a:lnTo>
                <a:lnTo>
                  <a:pt x="63847" y="114858"/>
                </a:lnTo>
                <a:lnTo>
                  <a:pt x="63066" y="116569"/>
                </a:lnTo>
                <a:lnTo>
                  <a:pt x="62210" y="118281"/>
                </a:lnTo>
                <a:lnTo>
                  <a:pt x="61466" y="119658"/>
                </a:lnTo>
                <a:lnTo>
                  <a:pt x="60647" y="121034"/>
                </a:lnTo>
                <a:lnTo>
                  <a:pt x="59754" y="122336"/>
                </a:lnTo>
                <a:lnTo>
                  <a:pt x="58824" y="123601"/>
                </a:lnTo>
                <a:lnTo>
                  <a:pt x="56406" y="123713"/>
                </a:lnTo>
                <a:lnTo>
                  <a:pt x="53950" y="123750"/>
                </a:lnTo>
                <a:lnTo>
                  <a:pt x="51532" y="123713"/>
                </a:lnTo>
                <a:lnTo>
                  <a:pt x="49113" y="123601"/>
                </a:lnTo>
                <a:lnTo>
                  <a:pt x="46732" y="123453"/>
                </a:lnTo>
                <a:lnTo>
                  <a:pt x="44351" y="123229"/>
                </a:lnTo>
                <a:lnTo>
                  <a:pt x="42007" y="122969"/>
                </a:lnTo>
                <a:lnTo>
                  <a:pt x="39663" y="122634"/>
                </a:lnTo>
                <a:lnTo>
                  <a:pt x="38286" y="122374"/>
                </a:lnTo>
                <a:lnTo>
                  <a:pt x="36909" y="122150"/>
                </a:lnTo>
                <a:lnTo>
                  <a:pt x="35533" y="121853"/>
                </a:lnTo>
                <a:lnTo>
                  <a:pt x="34193" y="121555"/>
                </a:lnTo>
                <a:lnTo>
                  <a:pt x="32891" y="121257"/>
                </a:lnTo>
                <a:lnTo>
                  <a:pt x="31589" y="120923"/>
                </a:lnTo>
                <a:lnTo>
                  <a:pt x="30324" y="120551"/>
                </a:lnTo>
                <a:lnTo>
                  <a:pt x="29059" y="120178"/>
                </a:lnTo>
                <a:lnTo>
                  <a:pt x="27794" y="119769"/>
                </a:lnTo>
                <a:lnTo>
                  <a:pt x="26566" y="119360"/>
                </a:lnTo>
                <a:lnTo>
                  <a:pt x="25375" y="118913"/>
                </a:lnTo>
                <a:lnTo>
                  <a:pt x="24185" y="118467"/>
                </a:lnTo>
                <a:lnTo>
                  <a:pt x="22994" y="117983"/>
                </a:lnTo>
                <a:lnTo>
                  <a:pt x="21878" y="117500"/>
                </a:lnTo>
                <a:lnTo>
                  <a:pt x="20724" y="116979"/>
                </a:lnTo>
                <a:lnTo>
                  <a:pt x="19645" y="116458"/>
                </a:lnTo>
                <a:lnTo>
                  <a:pt x="18417" y="115825"/>
                </a:lnTo>
                <a:lnTo>
                  <a:pt x="17227" y="115193"/>
                </a:lnTo>
                <a:lnTo>
                  <a:pt x="16073" y="114523"/>
                </a:lnTo>
                <a:lnTo>
                  <a:pt x="14957" y="113816"/>
                </a:lnTo>
                <a:lnTo>
                  <a:pt x="13878" y="113109"/>
                </a:lnTo>
                <a:lnTo>
                  <a:pt x="12836" y="112365"/>
                </a:lnTo>
                <a:lnTo>
                  <a:pt x="11795" y="111621"/>
                </a:lnTo>
                <a:lnTo>
                  <a:pt x="10827" y="110839"/>
                </a:lnTo>
                <a:lnTo>
                  <a:pt x="9860" y="110058"/>
                </a:lnTo>
                <a:lnTo>
                  <a:pt x="8967" y="109240"/>
                </a:lnTo>
                <a:lnTo>
                  <a:pt x="8074" y="108421"/>
                </a:lnTo>
                <a:lnTo>
                  <a:pt x="7255" y="107565"/>
                </a:lnTo>
                <a:lnTo>
                  <a:pt x="6437" y="106710"/>
                </a:lnTo>
                <a:lnTo>
                  <a:pt x="5655" y="105817"/>
                </a:lnTo>
                <a:lnTo>
                  <a:pt x="4911" y="104886"/>
                </a:lnTo>
                <a:lnTo>
                  <a:pt x="4204" y="103956"/>
                </a:lnTo>
                <a:lnTo>
                  <a:pt x="3572" y="103026"/>
                </a:lnTo>
                <a:lnTo>
                  <a:pt x="2939" y="102059"/>
                </a:lnTo>
                <a:lnTo>
                  <a:pt x="2344" y="101091"/>
                </a:lnTo>
                <a:lnTo>
                  <a:pt x="1786" y="100087"/>
                </a:lnTo>
                <a:lnTo>
                  <a:pt x="1302" y="99082"/>
                </a:lnTo>
                <a:lnTo>
                  <a:pt x="819" y="98040"/>
                </a:lnTo>
                <a:lnTo>
                  <a:pt x="409" y="97036"/>
                </a:lnTo>
                <a:lnTo>
                  <a:pt x="0" y="95957"/>
                </a:lnTo>
                <a:lnTo>
                  <a:pt x="0" y="97631"/>
                </a:lnTo>
                <a:lnTo>
                  <a:pt x="372" y="98524"/>
                </a:lnTo>
                <a:lnTo>
                  <a:pt x="781" y="99380"/>
                </a:lnTo>
                <a:lnTo>
                  <a:pt x="1191" y="100236"/>
                </a:lnTo>
                <a:lnTo>
                  <a:pt x="1674" y="101054"/>
                </a:lnTo>
                <a:lnTo>
                  <a:pt x="2121" y="101910"/>
                </a:lnTo>
                <a:lnTo>
                  <a:pt x="2642" y="102728"/>
                </a:lnTo>
                <a:lnTo>
                  <a:pt x="3163" y="103510"/>
                </a:lnTo>
                <a:lnTo>
                  <a:pt x="3758" y="104328"/>
                </a:lnTo>
                <a:lnTo>
                  <a:pt x="4465" y="105258"/>
                </a:lnTo>
                <a:lnTo>
                  <a:pt x="5209" y="106189"/>
                </a:lnTo>
                <a:lnTo>
                  <a:pt x="5990" y="107082"/>
                </a:lnTo>
                <a:lnTo>
                  <a:pt x="6809" y="107975"/>
                </a:lnTo>
                <a:lnTo>
                  <a:pt x="7665" y="108830"/>
                </a:lnTo>
                <a:lnTo>
                  <a:pt x="8558" y="109686"/>
                </a:lnTo>
                <a:lnTo>
                  <a:pt x="9488" y="110505"/>
                </a:lnTo>
                <a:lnTo>
                  <a:pt x="10418" y="111323"/>
                </a:lnTo>
                <a:lnTo>
                  <a:pt x="11423" y="112105"/>
                </a:lnTo>
                <a:lnTo>
                  <a:pt x="12464" y="112849"/>
                </a:lnTo>
                <a:lnTo>
                  <a:pt x="13543" y="113593"/>
                </a:lnTo>
                <a:lnTo>
                  <a:pt x="14622" y="114300"/>
                </a:lnTo>
                <a:lnTo>
                  <a:pt x="15776" y="115007"/>
                </a:lnTo>
                <a:lnTo>
                  <a:pt x="16929" y="115676"/>
                </a:lnTo>
                <a:lnTo>
                  <a:pt x="18120" y="116346"/>
                </a:lnTo>
                <a:lnTo>
                  <a:pt x="19348" y="116979"/>
                </a:lnTo>
                <a:lnTo>
                  <a:pt x="20464" y="117537"/>
                </a:lnTo>
                <a:lnTo>
                  <a:pt x="21617" y="118058"/>
                </a:lnTo>
                <a:lnTo>
                  <a:pt x="22771" y="118541"/>
                </a:lnTo>
                <a:lnTo>
                  <a:pt x="23961" y="119025"/>
                </a:lnTo>
                <a:lnTo>
                  <a:pt x="25152" y="119472"/>
                </a:lnTo>
                <a:lnTo>
                  <a:pt x="26380" y="119918"/>
                </a:lnTo>
                <a:lnTo>
                  <a:pt x="27608" y="120327"/>
                </a:lnTo>
                <a:lnTo>
                  <a:pt x="28873" y="120737"/>
                </a:lnTo>
                <a:lnTo>
                  <a:pt x="30138" y="121109"/>
                </a:lnTo>
                <a:lnTo>
                  <a:pt x="31440" y="121481"/>
                </a:lnTo>
                <a:lnTo>
                  <a:pt x="32742" y="121816"/>
                </a:lnTo>
                <a:lnTo>
                  <a:pt x="34082" y="122150"/>
                </a:lnTo>
                <a:lnTo>
                  <a:pt x="35421" y="122448"/>
                </a:lnTo>
                <a:lnTo>
                  <a:pt x="36798" y="122709"/>
                </a:lnTo>
                <a:lnTo>
                  <a:pt x="38174" y="122969"/>
                </a:lnTo>
                <a:lnTo>
                  <a:pt x="39551" y="123192"/>
                </a:lnTo>
                <a:lnTo>
                  <a:pt x="41858" y="123527"/>
                </a:lnTo>
                <a:lnTo>
                  <a:pt x="44165" y="123825"/>
                </a:lnTo>
                <a:lnTo>
                  <a:pt x="46509" y="124048"/>
                </a:lnTo>
                <a:lnTo>
                  <a:pt x="48853" y="124197"/>
                </a:lnTo>
                <a:lnTo>
                  <a:pt x="51197" y="124308"/>
                </a:lnTo>
                <a:lnTo>
                  <a:pt x="53578" y="124346"/>
                </a:lnTo>
                <a:lnTo>
                  <a:pt x="55959" y="124308"/>
                </a:lnTo>
                <a:lnTo>
                  <a:pt x="58378" y="124234"/>
                </a:lnTo>
                <a:lnTo>
                  <a:pt x="58378" y="124234"/>
                </a:lnTo>
                <a:lnTo>
                  <a:pt x="57559" y="125239"/>
                </a:lnTo>
                <a:lnTo>
                  <a:pt x="56741" y="126206"/>
                </a:lnTo>
                <a:lnTo>
                  <a:pt x="55848" y="127173"/>
                </a:lnTo>
                <a:lnTo>
                  <a:pt x="54955" y="128104"/>
                </a:lnTo>
                <a:lnTo>
                  <a:pt x="54025" y="129034"/>
                </a:lnTo>
                <a:lnTo>
                  <a:pt x="53057" y="129927"/>
                </a:lnTo>
                <a:lnTo>
                  <a:pt x="52053" y="130782"/>
                </a:lnTo>
                <a:lnTo>
                  <a:pt x="51011" y="131638"/>
                </a:lnTo>
                <a:lnTo>
                  <a:pt x="49969" y="132420"/>
                </a:lnTo>
                <a:lnTo>
                  <a:pt x="48853" y="133238"/>
                </a:lnTo>
                <a:lnTo>
                  <a:pt x="47737" y="133982"/>
                </a:lnTo>
                <a:lnTo>
                  <a:pt x="46583" y="134726"/>
                </a:lnTo>
                <a:lnTo>
                  <a:pt x="45393" y="135470"/>
                </a:lnTo>
                <a:lnTo>
                  <a:pt x="44165" y="136177"/>
                </a:lnTo>
                <a:lnTo>
                  <a:pt x="42900" y="136847"/>
                </a:lnTo>
                <a:lnTo>
                  <a:pt x="41635" y="137480"/>
                </a:lnTo>
                <a:lnTo>
                  <a:pt x="39551" y="138447"/>
                </a:lnTo>
                <a:lnTo>
                  <a:pt x="37430" y="139340"/>
                </a:lnTo>
                <a:lnTo>
                  <a:pt x="35235" y="140159"/>
                </a:lnTo>
                <a:lnTo>
                  <a:pt x="32928" y="140940"/>
                </a:lnTo>
                <a:lnTo>
                  <a:pt x="30584" y="141647"/>
                </a:lnTo>
                <a:lnTo>
                  <a:pt x="28166" y="142317"/>
                </a:lnTo>
                <a:lnTo>
                  <a:pt x="25636" y="142912"/>
                </a:lnTo>
                <a:lnTo>
                  <a:pt x="23068" y="143433"/>
                </a:lnTo>
                <a:lnTo>
                  <a:pt x="20427" y="143916"/>
                </a:lnTo>
                <a:lnTo>
                  <a:pt x="17711" y="144326"/>
                </a:lnTo>
                <a:lnTo>
                  <a:pt x="14957" y="144661"/>
                </a:lnTo>
                <a:lnTo>
                  <a:pt x="12092" y="144958"/>
                </a:lnTo>
                <a:lnTo>
                  <a:pt x="9153" y="145182"/>
                </a:lnTo>
                <a:lnTo>
                  <a:pt x="6176" y="145368"/>
                </a:lnTo>
                <a:lnTo>
                  <a:pt x="3125" y="145479"/>
                </a:lnTo>
                <a:lnTo>
                  <a:pt x="0" y="145516"/>
                </a:lnTo>
                <a:lnTo>
                  <a:pt x="0" y="146112"/>
                </a:lnTo>
                <a:lnTo>
                  <a:pt x="3125" y="146074"/>
                </a:lnTo>
                <a:lnTo>
                  <a:pt x="6214" y="145963"/>
                </a:lnTo>
                <a:lnTo>
                  <a:pt x="9227" y="145777"/>
                </a:lnTo>
                <a:lnTo>
                  <a:pt x="12167" y="145554"/>
                </a:lnTo>
                <a:lnTo>
                  <a:pt x="15032" y="145256"/>
                </a:lnTo>
                <a:lnTo>
                  <a:pt x="17822" y="144921"/>
                </a:lnTo>
                <a:lnTo>
                  <a:pt x="20538" y="144512"/>
                </a:lnTo>
                <a:lnTo>
                  <a:pt x="23217" y="144028"/>
                </a:lnTo>
                <a:lnTo>
                  <a:pt x="25784" y="143470"/>
                </a:lnTo>
                <a:lnTo>
                  <a:pt x="28315" y="142875"/>
                </a:lnTo>
                <a:lnTo>
                  <a:pt x="30770" y="142242"/>
                </a:lnTo>
                <a:lnTo>
                  <a:pt x="33151" y="141498"/>
                </a:lnTo>
                <a:lnTo>
                  <a:pt x="35421" y="140717"/>
                </a:lnTo>
                <a:lnTo>
                  <a:pt x="37654" y="139898"/>
                </a:lnTo>
                <a:lnTo>
                  <a:pt x="39812" y="138968"/>
                </a:lnTo>
                <a:lnTo>
                  <a:pt x="41895" y="138001"/>
                </a:lnTo>
                <a:lnTo>
                  <a:pt x="43197" y="137331"/>
                </a:lnTo>
                <a:lnTo>
                  <a:pt x="44500" y="136661"/>
                </a:lnTo>
                <a:lnTo>
                  <a:pt x="45765" y="135917"/>
                </a:lnTo>
                <a:lnTo>
                  <a:pt x="46992" y="135173"/>
                </a:lnTo>
                <a:lnTo>
                  <a:pt x="48220" y="134391"/>
                </a:lnTo>
                <a:lnTo>
                  <a:pt x="49374" y="133610"/>
                </a:lnTo>
                <a:lnTo>
                  <a:pt x="50490" y="132754"/>
                </a:lnTo>
                <a:lnTo>
                  <a:pt x="51606" y="131936"/>
                </a:lnTo>
                <a:lnTo>
                  <a:pt x="52648" y="131043"/>
                </a:lnTo>
                <a:lnTo>
                  <a:pt x="53690" y="130150"/>
                </a:lnTo>
                <a:lnTo>
                  <a:pt x="54694" y="129220"/>
                </a:lnTo>
                <a:lnTo>
                  <a:pt x="55662" y="128252"/>
                </a:lnTo>
                <a:lnTo>
                  <a:pt x="56592" y="127285"/>
                </a:lnTo>
                <a:lnTo>
                  <a:pt x="57485" y="126280"/>
                </a:lnTo>
                <a:lnTo>
                  <a:pt x="58341" y="125239"/>
                </a:lnTo>
                <a:lnTo>
                  <a:pt x="59159" y="124197"/>
                </a:lnTo>
                <a:lnTo>
                  <a:pt x="60796" y="124085"/>
                </a:lnTo>
                <a:lnTo>
                  <a:pt x="62433" y="123974"/>
                </a:lnTo>
                <a:lnTo>
                  <a:pt x="63959" y="123825"/>
                </a:lnTo>
                <a:lnTo>
                  <a:pt x="65484" y="123676"/>
                </a:lnTo>
                <a:lnTo>
                  <a:pt x="67010" y="123490"/>
                </a:lnTo>
                <a:lnTo>
                  <a:pt x="68535" y="123267"/>
                </a:lnTo>
                <a:lnTo>
                  <a:pt x="70024" y="123043"/>
                </a:lnTo>
                <a:lnTo>
                  <a:pt x="71512" y="122783"/>
                </a:lnTo>
                <a:lnTo>
                  <a:pt x="73000" y="122485"/>
                </a:lnTo>
                <a:lnTo>
                  <a:pt x="74488" y="122188"/>
                </a:lnTo>
                <a:lnTo>
                  <a:pt x="75940" y="121890"/>
                </a:lnTo>
                <a:lnTo>
                  <a:pt x="77391" y="121518"/>
                </a:lnTo>
                <a:lnTo>
                  <a:pt x="78842" y="121146"/>
                </a:lnTo>
                <a:lnTo>
                  <a:pt x="80256" y="120774"/>
                </a:lnTo>
                <a:lnTo>
                  <a:pt x="81669" y="120364"/>
                </a:lnTo>
                <a:lnTo>
                  <a:pt x="83083" y="119918"/>
                </a:lnTo>
                <a:lnTo>
                  <a:pt x="84460" y="119472"/>
                </a:lnTo>
                <a:lnTo>
                  <a:pt x="85837" y="119025"/>
                </a:lnTo>
                <a:lnTo>
                  <a:pt x="87176" y="118541"/>
                </a:lnTo>
                <a:lnTo>
                  <a:pt x="88516" y="118020"/>
                </a:lnTo>
                <a:lnTo>
                  <a:pt x="89855" y="117462"/>
                </a:lnTo>
                <a:lnTo>
                  <a:pt x="91157" y="116941"/>
                </a:lnTo>
                <a:lnTo>
                  <a:pt x="92459" y="116346"/>
                </a:lnTo>
                <a:lnTo>
                  <a:pt x="93762" y="115751"/>
                </a:lnTo>
                <a:lnTo>
                  <a:pt x="94990" y="115156"/>
                </a:lnTo>
                <a:lnTo>
                  <a:pt x="96255" y="114523"/>
                </a:lnTo>
                <a:lnTo>
                  <a:pt x="97482" y="113890"/>
                </a:lnTo>
                <a:lnTo>
                  <a:pt x="98673" y="113221"/>
                </a:lnTo>
                <a:lnTo>
                  <a:pt x="99864" y="112514"/>
                </a:lnTo>
                <a:lnTo>
                  <a:pt x="101017" y="111807"/>
                </a:lnTo>
                <a:lnTo>
                  <a:pt x="102171" y="111100"/>
                </a:lnTo>
                <a:lnTo>
                  <a:pt x="103287" y="110356"/>
                </a:lnTo>
                <a:lnTo>
                  <a:pt x="104366" y="109612"/>
                </a:lnTo>
                <a:lnTo>
                  <a:pt x="105445" y="108830"/>
                </a:lnTo>
                <a:lnTo>
                  <a:pt x="107305" y="107416"/>
                </a:lnTo>
                <a:lnTo>
                  <a:pt x="109128" y="105928"/>
                </a:lnTo>
                <a:lnTo>
                  <a:pt x="110914" y="104440"/>
                </a:lnTo>
                <a:lnTo>
                  <a:pt x="112663" y="102914"/>
                </a:lnTo>
                <a:lnTo>
                  <a:pt x="114337" y="101315"/>
                </a:lnTo>
                <a:lnTo>
                  <a:pt x="115974" y="99715"/>
                </a:lnTo>
                <a:lnTo>
                  <a:pt x="117537" y="98040"/>
                </a:lnTo>
                <a:lnTo>
                  <a:pt x="119063" y="96366"/>
                </a:lnTo>
                <a:lnTo>
                  <a:pt x="120551" y="94654"/>
                </a:lnTo>
                <a:lnTo>
                  <a:pt x="121965" y="92906"/>
                </a:lnTo>
                <a:lnTo>
                  <a:pt x="123341" y="91120"/>
                </a:lnTo>
                <a:lnTo>
                  <a:pt x="124644" y="89334"/>
                </a:lnTo>
                <a:lnTo>
                  <a:pt x="125909" y="87511"/>
                </a:lnTo>
                <a:lnTo>
                  <a:pt x="127062" y="85650"/>
                </a:lnTo>
                <a:lnTo>
                  <a:pt x="128215" y="83753"/>
                </a:lnTo>
                <a:lnTo>
                  <a:pt x="129257" y="81855"/>
                </a:lnTo>
                <a:lnTo>
                  <a:pt x="130262" y="79921"/>
                </a:lnTo>
                <a:lnTo>
                  <a:pt x="131229" y="77949"/>
                </a:lnTo>
                <a:lnTo>
                  <a:pt x="132085" y="75977"/>
                </a:lnTo>
                <a:lnTo>
                  <a:pt x="132866" y="73967"/>
                </a:lnTo>
                <a:lnTo>
                  <a:pt x="133610" y="71995"/>
                </a:lnTo>
                <a:lnTo>
                  <a:pt x="134243" y="69986"/>
                </a:lnTo>
                <a:lnTo>
                  <a:pt x="134838" y="67977"/>
                </a:lnTo>
                <a:lnTo>
                  <a:pt x="135359" y="65968"/>
                </a:lnTo>
                <a:lnTo>
                  <a:pt x="135768" y="63959"/>
                </a:lnTo>
                <a:lnTo>
                  <a:pt x="136141" y="61950"/>
                </a:lnTo>
                <a:lnTo>
                  <a:pt x="136401" y="59940"/>
                </a:lnTo>
                <a:lnTo>
                  <a:pt x="136624" y="57968"/>
                </a:lnTo>
                <a:lnTo>
                  <a:pt x="136736" y="55959"/>
                </a:lnTo>
                <a:lnTo>
                  <a:pt x="136810" y="53987"/>
                </a:lnTo>
                <a:lnTo>
                  <a:pt x="136773" y="52015"/>
                </a:lnTo>
                <a:lnTo>
                  <a:pt x="136661" y="50043"/>
                </a:lnTo>
                <a:lnTo>
                  <a:pt x="136513" y="48369"/>
                </a:lnTo>
                <a:lnTo>
                  <a:pt x="136327" y="46732"/>
                </a:lnTo>
                <a:lnTo>
                  <a:pt x="136066" y="45095"/>
                </a:lnTo>
                <a:lnTo>
                  <a:pt x="135768" y="43458"/>
                </a:lnTo>
                <a:lnTo>
                  <a:pt x="135396" y="41858"/>
                </a:lnTo>
                <a:lnTo>
                  <a:pt x="134950" y="40258"/>
                </a:lnTo>
                <a:lnTo>
                  <a:pt x="134503" y="38658"/>
                </a:lnTo>
                <a:lnTo>
                  <a:pt x="133945" y="37095"/>
                </a:lnTo>
                <a:lnTo>
                  <a:pt x="133387" y="35533"/>
                </a:lnTo>
                <a:lnTo>
                  <a:pt x="132717" y="34007"/>
                </a:lnTo>
                <a:lnTo>
                  <a:pt x="132048" y="32519"/>
                </a:lnTo>
                <a:lnTo>
                  <a:pt x="131304" y="30993"/>
                </a:lnTo>
                <a:lnTo>
                  <a:pt x="130485" y="29542"/>
                </a:lnTo>
                <a:lnTo>
                  <a:pt x="129629" y="28054"/>
                </a:lnTo>
                <a:lnTo>
                  <a:pt x="128736" y="26640"/>
                </a:lnTo>
                <a:lnTo>
                  <a:pt x="127769" y="25189"/>
                </a:lnTo>
                <a:lnTo>
                  <a:pt x="126653" y="23701"/>
                </a:lnTo>
                <a:lnTo>
                  <a:pt x="125499" y="22213"/>
                </a:lnTo>
                <a:lnTo>
                  <a:pt x="124271" y="20724"/>
                </a:lnTo>
                <a:lnTo>
                  <a:pt x="123006" y="19310"/>
                </a:lnTo>
                <a:lnTo>
                  <a:pt x="121667" y="17897"/>
                </a:lnTo>
                <a:lnTo>
                  <a:pt x="120290" y="16520"/>
                </a:lnTo>
                <a:lnTo>
                  <a:pt x="118839" y="15180"/>
                </a:lnTo>
                <a:lnTo>
                  <a:pt x="117314" y="13841"/>
                </a:lnTo>
                <a:lnTo>
                  <a:pt x="115751" y="12576"/>
                </a:lnTo>
                <a:lnTo>
                  <a:pt x="114114" y="11311"/>
                </a:lnTo>
                <a:lnTo>
                  <a:pt x="112440" y="10046"/>
                </a:lnTo>
                <a:lnTo>
                  <a:pt x="110691" y="8855"/>
                </a:lnTo>
                <a:lnTo>
                  <a:pt x="108905" y="7665"/>
                </a:lnTo>
                <a:lnTo>
                  <a:pt x="107082" y="6548"/>
                </a:lnTo>
                <a:lnTo>
                  <a:pt x="105147" y="5432"/>
                </a:lnTo>
                <a:lnTo>
                  <a:pt x="103212" y="4353"/>
                </a:lnTo>
                <a:lnTo>
                  <a:pt x="101947" y="3683"/>
                </a:lnTo>
                <a:lnTo>
                  <a:pt x="100645" y="3051"/>
                </a:lnTo>
                <a:lnTo>
                  <a:pt x="99380" y="2456"/>
                </a:lnTo>
                <a:lnTo>
                  <a:pt x="98078" y="1898"/>
                </a:lnTo>
                <a:lnTo>
                  <a:pt x="96775" y="1377"/>
                </a:lnTo>
                <a:lnTo>
                  <a:pt x="95473" y="893"/>
                </a:lnTo>
                <a:lnTo>
                  <a:pt x="94134" y="409"/>
                </a:lnTo>
                <a:lnTo>
                  <a:pt x="927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200" name="Google Shape;200;p26"/>
          <p:cNvSpPr/>
          <p:nvPr>
            <p:ph idx="2" type="pic"/>
          </p:nvPr>
        </p:nvSpPr>
        <p:spPr>
          <a:xfrm>
            <a:off x="313800" y="460300"/>
            <a:ext cx="3702900" cy="4136100"/>
          </a:xfrm>
          <a:prstGeom prst="roundRect">
            <a:avLst>
              <a:gd fmla="val 6865" name="adj"/>
            </a:avLst>
          </a:prstGeom>
          <a:noFill/>
          <a:ln>
            <a:noFill/>
          </a:ln>
        </p:spPr>
      </p:sp>
      <p:sp>
        <p:nvSpPr>
          <p:cNvPr id="201" name="Google Shape;201;p26"/>
          <p:cNvSpPr/>
          <p:nvPr/>
        </p:nvSpPr>
        <p:spPr>
          <a:xfrm>
            <a:off x="-1692" y="0"/>
            <a:ext cx="1834577" cy="1066372"/>
          </a:xfrm>
          <a:custGeom>
            <a:rect b="b" l="l" r="r" t="t"/>
            <a:pathLst>
              <a:path extrusionOk="0" h="34863" w="59978">
                <a:moveTo>
                  <a:pt x="57485" y="0"/>
                </a:moveTo>
                <a:lnTo>
                  <a:pt x="55848" y="446"/>
                </a:lnTo>
                <a:lnTo>
                  <a:pt x="54248" y="930"/>
                </a:lnTo>
                <a:lnTo>
                  <a:pt x="52611" y="1414"/>
                </a:lnTo>
                <a:lnTo>
                  <a:pt x="50974" y="1972"/>
                </a:lnTo>
                <a:lnTo>
                  <a:pt x="49299" y="2567"/>
                </a:lnTo>
                <a:lnTo>
                  <a:pt x="47662" y="3163"/>
                </a:lnTo>
                <a:lnTo>
                  <a:pt x="45988" y="3832"/>
                </a:lnTo>
                <a:lnTo>
                  <a:pt x="44314" y="4502"/>
                </a:lnTo>
                <a:lnTo>
                  <a:pt x="42639" y="5246"/>
                </a:lnTo>
                <a:lnTo>
                  <a:pt x="40965" y="5990"/>
                </a:lnTo>
                <a:lnTo>
                  <a:pt x="39291" y="6772"/>
                </a:lnTo>
                <a:lnTo>
                  <a:pt x="37579" y="7627"/>
                </a:lnTo>
                <a:lnTo>
                  <a:pt x="35905" y="8483"/>
                </a:lnTo>
                <a:lnTo>
                  <a:pt x="34193" y="9376"/>
                </a:lnTo>
                <a:lnTo>
                  <a:pt x="32482" y="10306"/>
                </a:lnTo>
                <a:lnTo>
                  <a:pt x="30770" y="11274"/>
                </a:lnTo>
                <a:lnTo>
                  <a:pt x="28203" y="12762"/>
                </a:lnTo>
                <a:lnTo>
                  <a:pt x="25710" y="14287"/>
                </a:lnTo>
                <a:lnTo>
                  <a:pt x="23292" y="15850"/>
                </a:lnTo>
                <a:lnTo>
                  <a:pt x="20910" y="17413"/>
                </a:lnTo>
                <a:lnTo>
                  <a:pt x="18641" y="18976"/>
                </a:lnTo>
                <a:lnTo>
                  <a:pt x="16483" y="20538"/>
                </a:lnTo>
                <a:lnTo>
                  <a:pt x="14362" y="22101"/>
                </a:lnTo>
                <a:lnTo>
                  <a:pt x="12353" y="23626"/>
                </a:lnTo>
                <a:lnTo>
                  <a:pt x="10455" y="25115"/>
                </a:lnTo>
                <a:lnTo>
                  <a:pt x="8632" y="26603"/>
                </a:lnTo>
                <a:lnTo>
                  <a:pt x="6921" y="28017"/>
                </a:lnTo>
                <a:lnTo>
                  <a:pt x="5283" y="29356"/>
                </a:lnTo>
                <a:lnTo>
                  <a:pt x="2418" y="31886"/>
                </a:lnTo>
                <a:lnTo>
                  <a:pt x="0" y="34082"/>
                </a:lnTo>
                <a:lnTo>
                  <a:pt x="0" y="34863"/>
                </a:lnTo>
                <a:lnTo>
                  <a:pt x="2381" y="32705"/>
                </a:lnTo>
                <a:lnTo>
                  <a:pt x="5246" y="30175"/>
                </a:lnTo>
                <a:lnTo>
                  <a:pt x="6846" y="28835"/>
                </a:lnTo>
                <a:lnTo>
                  <a:pt x="8558" y="27384"/>
                </a:lnTo>
                <a:lnTo>
                  <a:pt x="10418" y="25933"/>
                </a:lnTo>
                <a:lnTo>
                  <a:pt x="12353" y="24408"/>
                </a:lnTo>
                <a:lnTo>
                  <a:pt x="14362" y="22845"/>
                </a:lnTo>
                <a:lnTo>
                  <a:pt x="16520" y="21245"/>
                </a:lnTo>
                <a:lnTo>
                  <a:pt x="18715" y="19682"/>
                </a:lnTo>
                <a:lnTo>
                  <a:pt x="21059" y="18045"/>
                </a:lnTo>
                <a:lnTo>
                  <a:pt x="23440" y="16483"/>
                </a:lnTo>
                <a:lnTo>
                  <a:pt x="25896" y="14883"/>
                </a:lnTo>
                <a:lnTo>
                  <a:pt x="28463" y="13320"/>
                </a:lnTo>
                <a:lnTo>
                  <a:pt x="31068" y="11757"/>
                </a:lnTo>
                <a:lnTo>
                  <a:pt x="32928" y="10716"/>
                </a:lnTo>
                <a:lnTo>
                  <a:pt x="34789" y="9711"/>
                </a:lnTo>
                <a:lnTo>
                  <a:pt x="36649" y="8744"/>
                </a:lnTo>
                <a:lnTo>
                  <a:pt x="38472" y="7851"/>
                </a:lnTo>
                <a:lnTo>
                  <a:pt x="40295" y="6958"/>
                </a:lnTo>
                <a:lnTo>
                  <a:pt x="42156" y="6102"/>
                </a:lnTo>
                <a:lnTo>
                  <a:pt x="43979" y="5321"/>
                </a:lnTo>
                <a:lnTo>
                  <a:pt x="45765" y="4539"/>
                </a:lnTo>
                <a:lnTo>
                  <a:pt x="47588" y="3832"/>
                </a:lnTo>
                <a:lnTo>
                  <a:pt x="49374" y="3163"/>
                </a:lnTo>
                <a:lnTo>
                  <a:pt x="51160" y="2530"/>
                </a:lnTo>
                <a:lnTo>
                  <a:pt x="52946" y="1935"/>
                </a:lnTo>
                <a:lnTo>
                  <a:pt x="54732" y="1377"/>
                </a:lnTo>
                <a:lnTo>
                  <a:pt x="56480" y="893"/>
                </a:lnTo>
                <a:lnTo>
                  <a:pt x="58229" y="409"/>
                </a:lnTo>
                <a:lnTo>
                  <a:pt x="599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202" name="Google Shape;202;p26"/>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1"/>
                </a:solidFill>
                <a:latin typeface="Nunito Sans"/>
                <a:ea typeface="Nunito Sans"/>
                <a:cs typeface="Nunito Sans"/>
                <a:sym typeface="Nunito Sans"/>
              </a:rPr>
              <a:t>‹#›</a:t>
            </a:fld>
            <a:endParaRPr sz="700">
              <a:solidFill>
                <a:schemeClr val="dk1"/>
              </a:solidFill>
              <a:latin typeface="Nunito Sans"/>
              <a:ea typeface="Nunito Sans"/>
              <a:cs typeface="Nunito Sans"/>
              <a:sym typeface="Nunito Sans"/>
            </a:endParaRPr>
          </a:p>
        </p:txBody>
      </p:sp>
      <p:sp>
        <p:nvSpPr>
          <p:cNvPr id="203" name="Google Shape;203;p26"/>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 Alt 4">
  <p:cSld name="BLANK_1_1_1_1_1_1_1_1_1_1_1_1_2_1_1">
    <p:spTree>
      <p:nvGrpSpPr>
        <p:cNvPr id="204" name="Shape 204"/>
        <p:cNvGrpSpPr/>
        <p:nvPr/>
      </p:nvGrpSpPr>
      <p:grpSpPr>
        <a:xfrm>
          <a:off x="0" y="0"/>
          <a:ext cx="0" cy="0"/>
          <a:chOff x="0" y="0"/>
          <a:chExt cx="0" cy="0"/>
        </a:xfrm>
      </p:grpSpPr>
      <p:pic>
        <p:nvPicPr>
          <p:cNvPr id="205" name="Google Shape;205;p27"/>
          <p:cNvPicPr preferRelativeResize="0"/>
          <p:nvPr/>
        </p:nvPicPr>
        <p:blipFill rotWithShape="1">
          <a:blip r:embed="rId2">
            <a:alphaModFix/>
          </a:blip>
          <a:srcRect b="50879" l="0" r="0" t="0"/>
          <a:stretch/>
        </p:blipFill>
        <p:spPr>
          <a:xfrm rot="10800000">
            <a:off x="4511648" y="-5102"/>
            <a:ext cx="3255127" cy="1598802"/>
          </a:xfrm>
          <a:prstGeom prst="rect">
            <a:avLst/>
          </a:prstGeom>
          <a:noFill/>
          <a:ln>
            <a:noFill/>
          </a:ln>
        </p:spPr>
      </p:pic>
      <p:sp>
        <p:nvSpPr>
          <p:cNvPr id="206" name="Google Shape;206;p27"/>
          <p:cNvSpPr/>
          <p:nvPr/>
        </p:nvSpPr>
        <p:spPr>
          <a:xfrm>
            <a:off x="5160582" y="1163682"/>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l="100%" t="100%"/>
            </a:path>
            <a:tileRect b="-100%" r="-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Nunito Sans"/>
              <a:ea typeface="Nunito Sans"/>
              <a:cs typeface="Nunito Sans"/>
              <a:sym typeface="Nunito Sans"/>
            </a:endParaRPr>
          </a:p>
        </p:txBody>
      </p:sp>
      <p:pic>
        <p:nvPicPr>
          <p:cNvPr id="207" name="Google Shape;207;p27"/>
          <p:cNvPicPr preferRelativeResize="0"/>
          <p:nvPr/>
        </p:nvPicPr>
        <p:blipFill rotWithShape="1">
          <a:blip r:embed="rId3">
            <a:alphaModFix/>
          </a:blip>
          <a:srcRect b="0" l="0" r="0" t="39965"/>
          <a:stretch/>
        </p:blipFill>
        <p:spPr>
          <a:xfrm rot="10800000">
            <a:off x="4410800" y="2763370"/>
            <a:ext cx="3992800" cy="2397126"/>
          </a:xfrm>
          <a:prstGeom prst="rect">
            <a:avLst/>
          </a:prstGeom>
          <a:noFill/>
          <a:ln>
            <a:noFill/>
          </a:ln>
        </p:spPr>
      </p:pic>
      <p:sp>
        <p:nvSpPr>
          <p:cNvPr id="208" name="Google Shape;208;p27"/>
          <p:cNvSpPr/>
          <p:nvPr/>
        </p:nvSpPr>
        <p:spPr>
          <a:xfrm>
            <a:off x="5269687" y="0"/>
            <a:ext cx="3874304" cy="2438400"/>
          </a:xfrm>
          <a:custGeom>
            <a:rect b="b" l="l" r="r" t="t"/>
            <a:pathLst>
              <a:path extrusionOk="0" h="76200" w="121072">
                <a:moveTo>
                  <a:pt x="0" y="0"/>
                </a:moveTo>
                <a:lnTo>
                  <a:pt x="1675" y="2456"/>
                </a:lnTo>
                <a:lnTo>
                  <a:pt x="3349" y="4800"/>
                </a:lnTo>
                <a:lnTo>
                  <a:pt x="4837" y="6883"/>
                </a:lnTo>
                <a:lnTo>
                  <a:pt x="6363" y="8930"/>
                </a:lnTo>
                <a:lnTo>
                  <a:pt x="7851" y="10902"/>
                </a:lnTo>
                <a:lnTo>
                  <a:pt x="9377" y="12874"/>
                </a:lnTo>
                <a:lnTo>
                  <a:pt x="10902" y="14771"/>
                </a:lnTo>
                <a:lnTo>
                  <a:pt x="12427" y="16594"/>
                </a:lnTo>
                <a:lnTo>
                  <a:pt x="13953" y="18417"/>
                </a:lnTo>
                <a:lnTo>
                  <a:pt x="15478" y="20166"/>
                </a:lnTo>
                <a:lnTo>
                  <a:pt x="17004" y="21878"/>
                </a:lnTo>
                <a:lnTo>
                  <a:pt x="18529" y="23552"/>
                </a:lnTo>
                <a:lnTo>
                  <a:pt x="20092" y="25189"/>
                </a:lnTo>
                <a:lnTo>
                  <a:pt x="21618" y="26752"/>
                </a:lnTo>
                <a:lnTo>
                  <a:pt x="23180" y="28277"/>
                </a:lnTo>
                <a:lnTo>
                  <a:pt x="24706" y="29766"/>
                </a:lnTo>
                <a:lnTo>
                  <a:pt x="26268" y="31179"/>
                </a:lnTo>
                <a:lnTo>
                  <a:pt x="27794" y="32556"/>
                </a:lnTo>
                <a:lnTo>
                  <a:pt x="29208" y="33784"/>
                </a:lnTo>
                <a:lnTo>
                  <a:pt x="30622" y="34975"/>
                </a:lnTo>
                <a:lnTo>
                  <a:pt x="32036" y="36091"/>
                </a:lnTo>
                <a:lnTo>
                  <a:pt x="33449" y="37170"/>
                </a:lnTo>
                <a:lnTo>
                  <a:pt x="34863" y="38249"/>
                </a:lnTo>
                <a:lnTo>
                  <a:pt x="36277" y="39253"/>
                </a:lnTo>
                <a:lnTo>
                  <a:pt x="37654" y="40221"/>
                </a:lnTo>
                <a:lnTo>
                  <a:pt x="39068" y="41114"/>
                </a:lnTo>
                <a:lnTo>
                  <a:pt x="40482" y="42007"/>
                </a:lnTo>
                <a:lnTo>
                  <a:pt x="41858" y="42825"/>
                </a:lnTo>
                <a:lnTo>
                  <a:pt x="43272" y="43607"/>
                </a:lnTo>
                <a:lnTo>
                  <a:pt x="44649" y="44351"/>
                </a:lnTo>
                <a:lnTo>
                  <a:pt x="46025" y="45058"/>
                </a:lnTo>
                <a:lnTo>
                  <a:pt x="47402" y="45727"/>
                </a:lnTo>
                <a:lnTo>
                  <a:pt x="48779" y="46323"/>
                </a:lnTo>
                <a:lnTo>
                  <a:pt x="50155" y="46918"/>
                </a:lnTo>
                <a:lnTo>
                  <a:pt x="51420" y="47402"/>
                </a:lnTo>
                <a:lnTo>
                  <a:pt x="52685" y="47848"/>
                </a:lnTo>
                <a:lnTo>
                  <a:pt x="53913" y="48220"/>
                </a:lnTo>
                <a:lnTo>
                  <a:pt x="55141" y="48592"/>
                </a:lnTo>
                <a:lnTo>
                  <a:pt x="56369" y="48927"/>
                </a:lnTo>
                <a:lnTo>
                  <a:pt x="57597" y="49225"/>
                </a:lnTo>
                <a:lnTo>
                  <a:pt x="58787" y="49448"/>
                </a:lnTo>
                <a:lnTo>
                  <a:pt x="59978" y="49671"/>
                </a:lnTo>
                <a:lnTo>
                  <a:pt x="61169" y="49820"/>
                </a:lnTo>
                <a:lnTo>
                  <a:pt x="62359" y="49969"/>
                </a:lnTo>
                <a:lnTo>
                  <a:pt x="63513" y="50043"/>
                </a:lnTo>
                <a:lnTo>
                  <a:pt x="64666" y="50081"/>
                </a:lnTo>
                <a:lnTo>
                  <a:pt x="65782" y="50118"/>
                </a:lnTo>
                <a:lnTo>
                  <a:pt x="66936" y="50081"/>
                </a:lnTo>
                <a:lnTo>
                  <a:pt x="68052" y="50006"/>
                </a:lnTo>
                <a:lnTo>
                  <a:pt x="69168" y="49895"/>
                </a:lnTo>
                <a:lnTo>
                  <a:pt x="70210" y="49746"/>
                </a:lnTo>
                <a:lnTo>
                  <a:pt x="71252" y="49560"/>
                </a:lnTo>
                <a:lnTo>
                  <a:pt x="72256" y="49336"/>
                </a:lnTo>
                <a:lnTo>
                  <a:pt x="73261" y="49076"/>
                </a:lnTo>
                <a:lnTo>
                  <a:pt x="74266" y="48778"/>
                </a:lnTo>
                <a:lnTo>
                  <a:pt x="75196" y="48443"/>
                </a:lnTo>
                <a:lnTo>
                  <a:pt x="76163" y="48071"/>
                </a:lnTo>
                <a:lnTo>
                  <a:pt x="77093" y="47699"/>
                </a:lnTo>
                <a:lnTo>
                  <a:pt x="77986" y="47253"/>
                </a:lnTo>
                <a:lnTo>
                  <a:pt x="78842" y="46769"/>
                </a:lnTo>
                <a:lnTo>
                  <a:pt x="79698" y="46285"/>
                </a:lnTo>
                <a:lnTo>
                  <a:pt x="80554" y="45765"/>
                </a:lnTo>
                <a:lnTo>
                  <a:pt x="81372" y="45169"/>
                </a:lnTo>
                <a:lnTo>
                  <a:pt x="82153" y="44574"/>
                </a:lnTo>
                <a:lnTo>
                  <a:pt x="82898" y="43941"/>
                </a:lnTo>
                <a:lnTo>
                  <a:pt x="83642" y="43309"/>
                </a:lnTo>
                <a:lnTo>
                  <a:pt x="84311" y="43979"/>
                </a:lnTo>
                <a:lnTo>
                  <a:pt x="86172" y="45951"/>
                </a:lnTo>
                <a:lnTo>
                  <a:pt x="88107" y="47923"/>
                </a:lnTo>
                <a:lnTo>
                  <a:pt x="90079" y="49895"/>
                </a:lnTo>
                <a:lnTo>
                  <a:pt x="92051" y="51866"/>
                </a:lnTo>
                <a:lnTo>
                  <a:pt x="94134" y="53801"/>
                </a:lnTo>
                <a:lnTo>
                  <a:pt x="96218" y="55773"/>
                </a:lnTo>
                <a:lnTo>
                  <a:pt x="98339" y="57708"/>
                </a:lnTo>
                <a:lnTo>
                  <a:pt x="100497" y="59643"/>
                </a:lnTo>
                <a:lnTo>
                  <a:pt x="102729" y="61577"/>
                </a:lnTo>
                <a:lnTo>
                  <a:pt x="104961" y="63475"/>
                </a:lnTo>
                <a:lnTo>
                  <a:pt x="107268" y="65410"/>
                </a:lnTo>
                <a:lnTo>
                  <a:pt x="109575" y="67307"/>
                </a:lnTo>
                <a:lnTo>
                  <a:pt x="111956" y="69205"/>
                </a:lnTo>
                <a:lnTo>
                  <a:pt x="114338" y="71102"/>
                </a:lnTo>
                <a:lnTo>
                  <a:pt x="116756" y="72963"/>
                </a:lnTo>
                <a:lnTo>
                  <a:pt x="119249" y="74860"/>
                </a:lnTo>
                <a:lnTo>
                  <a:pt x="121072" y="76200"/>
                </a:lnTo>
                <a:lnTo>
                  <a:pt x="121072" y="75456"/>
                </a:lnTo>
                <a:lnTo>
                  <a:pt x="119621" y="74377"/>
                </a:lnTo>
                <a:lnTo>
                  <a:pt x="117128" y="72516"/>
                </a:lnTo>
                <a:lnTo>
                  <a:pt x="114710" y="70619"/>
                </a:lnTo>
                <a:lnTo>
                  <a:pt x="112328" y="68758"/>
                </a:lnTo>
                <a:lnTo>
                  <a:pt x="109947" y="66861"/>
                </a:lnTo>
                <a:lnTo>
                  <a:pt x="107640" y="64963"/>
                </a:lnTo>
                <a:lnTo>
                  <a:pt x="105333" y="63029"/>
                </a:lnTo>
                <a:lnTo>
                  <a:pt x="103101" y="61131"/>
                </a:lnTo>
                <a:lnTo>
                  <a:pt x="100906" y="59196"/>
                </a:lnTo>
                <a:lnTo>
                  <a:pt x="98748" y="57261"/>
                </a:lnTo>
                <a:lnTo>
                  <a:pt x="96627" y="55327"/>
                </a:lnTo>
                <a:lnTo>
                  <a:pt x="94543" y="53392"/>
                </a:lnTo>
                <a:lnTo>
                  <a:pt x="92497" y="51420"/>
                </a:lnTo>
                <a:lnTo>
                  <a:pt x="90488" y="49485"/>
                </a:lnTo>
                <a:lnTo>
                  <a:pt x="88516" y="47513"/>
                </a:lnTo>
                <a:lnTo>
                  <a:pt x="86618" y="45541"/>
                </a:lnTo>
                <a:lnTo>
                  <a:pt x="84721" y="43569"/>
                </a:lnTo>
                <a:lnTo>
                  <a:pt x="84088" y="42900"/>
                </a:lnTo>
                <a:lnTo>
                  <a:pt x="84795" y="42155"/>
                </a:lnTo>
                <a:lnTo>
                  <a:pt x="85465" y="41411"/>
                </a:lnTo>
                <a:lnTo>
                  <a:pt x="86135" y="40667"/>
                </a:lnTo>
                <a:lnTo>
                  <a:pt x="86730" y="39849"/>
                </a:lnTo>
                <a:lnTo>
                  <a:pt x="87325" y="38993"/>
                </a:lnTo>
                <a:lnTo>
                  <a:pt x="87921" y="38137"/>
                </a:lnTo>
                <a:lnTo>
                  <a:pt x="88441" y="37244"/>
                </a:lnTo>
                <a:lnTo>
                  <a:pt x="88962" y="36351"/>
                </a:lnTo>
                <a:lnTo>
                  <a:pt x="89446" y="35384"/>
                </a:lnTo>
                <a:lnTo>
                  <a:pt x="89893" y="34416"/>
                </a:lnTo>
                <a:lnTo>
                  <a:pt x="90339" y="33412"/>
                </a:lnTo>
                <a:lnTo>
                  <a:pt x="90711" y="32407"/>
                </a:lnTo>
                <a:lnTo>
                  <a:pt x="91083" y="31365"/>
                </a:lnTo>
                <a:lnTo>
                  <a:pt x="91418" y="30286"/>
                </a:lnTo>
                <a:lnTo>
                  <a:pt x="91716" y="29170"/>
                </a:lnTo>
                <a:lnTo>
                  <a:pt x="91976" y="28054"/>
                </a:lnTo>
                <a:lnTo>
                  <a:pt x="92125" y="27235"/>
                </a:lnTo>
                <a:lnTo>
                  <a:pt x="92274" y="26380"/>
                </a:lnTo>
                <a:lnTo>
                  <a:pt x="92385" y="25524"/>
                </a:lnTo>
                <a:lnTo>
                  <a:pt x="92460" y="24668"/>
                </a:lnTo>
                <a:lnTo>
                  <a:pt x="92497" y="23812"/>
                </a:lnTo>
                <a:lnTo>
                  <a:pt x="92534" y="22919"/>
                </a:lnTo>
                <a:lnTo>
                  <a:pt x="92534" y="22027"/>
                </a:lnTo>
                <a:lnTo>
                  <a:pt x="92497" y="21134"/>
                </a:lnTo>
                <a:lnTo>
                  <a:pt x="92423" y="20203"/>
                </a:lnTo>
                <a:lnTo>
                  <a:pt x="92311" y="19310"/>
                </a:lnTo>
                <a:lnTo>
                  <a:pt x="92199" y="18380"/>
                </a:lnTo>
                <a:lnTo>
                  <a:pt x="92051" y="17450"/>
                </a:lnTo>
                <a:lnTo>
                  <a:pt x="91864" y="16483"/>
                </a:lnTo>
                <a:lnTo>
                  <a:pt x="91678" y="15553"/>
                </a:lnTo>
                <a:lnTo>
                  <a:pt x="91418" y="14585"/>
                </a:lnTo>
                <a:lnTo>
                  <a:pt x="91158" y="13618"/>
                </a:lnTo>
                <a:lnTo>
                  <a:pt x="90637" y="11943"/>
                </a:lnTo>
                <a:lnTo>
                  <a:pt x="90041" y="10269"/>
                </a:lnTo>
                <a:lnTo>
                  <a:pt x="89372" y="8558"/>
                </a:lnTo>
                <a:lnTo>
                  <a:pt x="88590" y="6883"/>
                </a:lnTo>
                <a:lnTo>
                  <a:pt x="87772" y="5172"/>
                </a:lnTo>
                <a:lnTo>
                  <a:pt x="86842" y="3423"/>
                </a:lnTo>
                <a:lnTo>
                  <a:pt x="85837" y="1712"/>
                </a:lnTo>
                <a:lnTo>
                  <a:pt x="84795" y="0"/>
                </a:lnTo>
                <a:lnTo>
                  <a:pt x="84088" y="0"/>
                </a:lnTo>
                <a:lnTo>
                  <a:pt x="85167" y="1749"/>
                </a:lnTo>
                <a:lnTo>
                  <a:pt x="86209" y="3497"/>
                </a:lnTo>
                <a:lnTo>
                  <a:pt x="87139" y="5209"/>
                </a:lnTo>
                <a:lnTo>
                  <a:pt x="87995" y="6958"/>
                </a:lnTo>
                <a:lnTo>
                  <a:pt x="88776" y="8669"/>
                </a:lnTo>
                <a:lnTo>
                  <a:pt x="89446" y="10381"/>
                </a:lnTo>
                <a:lnTo>
                  <a:pt x="90079" y="12092"/>
                </a:lnTo>
                <a:lnTo>
                  <a:pt x="90599" y="13804"/>
                </a:lnTo>
                <a:lnTo>
                  <a:pt x="90860" y="14734"/>
                </a:lnTo>
                <a:lnTo>
                  <a:pt x="91083" y="15664"/>
                </a:lnTo>
                <a:lnTo>
                  <a:pt x="91306" y="16594"/>
                </a:lnTo>
                <a:lnTo>
                  <a:pt x="91455" y="17524"/>
                </a:lnTo>
                <a:lnTo>
                  <a:pt x="91604" y="18455"/>
                </a:lnTo>
                <a:lnTo>
                  <a:pt x="91716" y="19348"/>
                </a:lnTo>
                <a:lnTo>
                  <a:pt x="91827" y="20241"/>
                </a:lnTo>
                <a:lnTo>
                  <a:pt x="91902" y="21134"/>
                </a:lnTo>
                <a:lnTo>
                  <a:pt x="91939" y="22027"/>
                </a:lnTo>
                <a:lnTo>
                  <a:pt x="91939" y="22919"/>
                </a:lnTo>
                <a:lnTo>
                  <a:pt x="91902" y="23775"/>
                </a:lnTo>
                <a:lnTo>
                  <a:pt x="91864" y="24631"/>
                </a:lnTo>
                <a:lnTo>
                  <a:pt x="91790" y="25450"/>
                </a:lnTo>
                <a:lnTo>
                  <a:pt x="91678" y="26305"/>
                </a:lnTo>
                <a:lnTo>
                  <a:pt x="91530" y="27124"/>
                </a:lnTo>
                <a:lnTo>
                  <a:pt x="91381" y="27942"/>
                </a:lnTo>
                <a:lnTo>
                  <a:pt x="91120" y="29021"/>
                </a:lnTo>
                <a:lnTo>
                  <a:pt x="90823" y="30100"/>
                </a:lnTo>
                <a:lnTo>
                  <a:pt x="90525" y="31142"/>
                </a:lnTo>
                <a:lnTo>
                  <a:pt x="90153" y="32184"/>
                </a:lnTo>
                <a:lnTo>
                  <a:pt x="89781" y="33189"/>
                </a:lnTo>
                <a:lnTo>
                  <a:pt x="89372" y="34156"/>
                </a:lnTo>
                <a:lnTo>
                  <a:pt x="88925" y="35123"/>
                </a:lnTo>
                <a:lnTo>
                  <a:pt x="88441" y="36054"/>
                </a:lnTo>
                <a:lnTo>
                  <a:pt x="87958" y="36946"/>
                </a:lnTo>
                <a:lnTo>
                  <a:pt x="87400" y="37802"/>
                </a:lnTo>
                <a:lnTo>
                  <a:pt x="86842" y="38658"/>
                </a:lnTo>
                <a:lnTo>
                  <a:pt x="86283" y="39477"/>
                </a:lnTo>
                <a:lnTo>
                  <a:pt x="85651" y="40258"/>
                </a:lnTo>
                <a:lnTo>
                  <a:pt x="85018" y="41002"/>
                </a:lnTo>
                <a:lnTo>
                  <a:pt x="84349" y="41746"/>
                </a:lnTo>
                <a:lnTo>
                  <a:pt x="83679" y="42453"/>
                </a:lnTo>
                <a:lnTo>
                  <a:pt x="81484" y="40035"/>
                </a:lnTo>
                <a:lnTo>
                  <a:pt x="79363" y="37653"/>
                </a:lnTo>
                <a:lnTo>
                  <a:pt x="77317" y="35235"/>
                </a:lnTo>
                <a:lnTo>
                  <a:pt x="75307" y="32817"/>
                </a:lnTo>
                <a:lnTo>
                  <a:pt x="73373" y="30398"/>
                </a:lnTo>
                <a:lnTo>
                  <a:pt x="71512" y="27980"/>
                </a:lnTo>
                <a:lnTo>
                  <a:pt x="69726" y="25561"/>
                </a:lnTo>
                <a:lnTo>
                  <a:pt x="67978" y="23143"/>
                </a:lnTo>
                <a:lnTo>
                  <a:pt x="66303" y="20687"/>
                </a:lnTo>
                <a:lnTo>
                  <a:pt x="64703" y="18269"/>
                </a:lnTo>
                <a:lnTo>
                  <a:pt x="63178" y="15850"/>
                </a:lnTo>
                <a:lnTo>
                  <a:pt x="61727" y="13395"/>
                </a:lnTo>
                <a:lnTo>
                  <a:pt x="60313" y="10976"/>
                </a:lnTo>
                <a:lnTo>
                  <a:pt x="58973" y="8558"/>
                </a:lnTo>
                <a:lnTo>
                  <a:pt x="57708" y="6102"/>
                </a:lnTo>
                <a:lnTo>
                  <a:pt x="56518" y="3683"/>
                </a:lnTo>
                <a:lnTo>
                  <a:pt x="55662" y="1823"/>
                </a:lnTo>
                <a:lnTo>
                  <a:pt x="54843" y="0"/>
                </a:lnTo>
                <a:lnTo>
                  <a:pt x="54174" y="0"/>
                </a:lnTo>
                <a:lnTo>
                  <a:pt x="55067" y="1935"/>
                </a:lnTo>
                <a:lnTo>
                  <a:pt x="55997" y="3944"/>
                </a:lnTo>
                <a:lnTo>
                  <a:pt x="57188" y="6400"/>
                </a:lnTo>
                <a:lnTo>
                  <a:pt x="58453" y="8818"/>
                </a:lnTo>
                <a:lnTo>
                  <a:pt x="59792" y="11274"/>
                </a:lnTo>
                <a:lnTo>
                  <a:pt x="61206" y="13692"/>
                </a:lnTo>
                <a:lnTo>
                  <a:pt x="62657" y="16148"/>
                </a:lnTo>
                <a:lnTo>
                  <a:pt x="64220" y="18603"/>
                </a:lnTo>
                <a:lnTo>
                  <a:pt x="65820" y="21022"/>
                </a:lnTo>
                <a:lnTo>
                  <a:pt x="67494" y="23478"/>
                </a:lnTo>
                <a:lnTo>
                  <a:pt x="69243" y="25896"/>
                </a:lnTo>
                <a:lnTo>
                  <a:pt x="71029" y="28352"/>
                </a:lnTo>
                <a:lnTo>
                  <a:pt x="72926" y="30770"/>
                </a:lnTo>
                <a:lnTo>
                  <a:pt x="74861" y="33189"/>
                </a:lnTo>
                <a:lnTo>
                  <a:pt x="76833" y="35607"/>
                </a:lnTo>
                <a:lnTo>
                  <a:pt x="78916" y="38026"/>
                </a:lnTo>
                <a:lnTo>
                  <a:pt x="81037" y="40444"/>
                </a:lnTo>
                <a:lnTo>
                  <a:pt x="83232" y="42862"/>
                </a:lnTo>
                <a:lnTo>
                  <a:pt x="82526" y="43495"/>
                </a:lnTo>
                <a:lnTo>
                  <a:pt x="81781" y="44127"/>
                </a:lnTo>
                <a:lnTo>
                  <a:pt x="81000" y="44686"/>
                </a:lnTo>
                <a:lnTo>
                  <a:pt x="80219" y="45244"/>
                </a:lnTo>
                <a:lnTo>
                  <a:pt x="79400" y="45765"/>
                </a:lnTo>
                <a:lnTo>
                  <a:pt x="78544" y="46285"/>
                </a:lnTo>
                <a:lnTo>
                  <a:pt x="77689" y="46732"/>
                </a:lnTo>
                <a:lnTo>
                  <a:pt x="76833" y="47141"/>
                </a:lnTo>
                <a:lnTo>
                  <a:pt x="75903" y="47550"/>
                </a:lnTo>
                <a:lnTo>
                  <a:pt x="75010" y="47885"/>
                </a:lnTo>
                <a:lnTo>
                  <a:pt x="74042" y="48220"/>
                </a:lnTo>
                <a:lnTo>
                  <a:pt x="73112" y="48518"/>
                </a:lnTo>
                <a:lnTo>
                  <a:pt x="72108" y="48741"/>
                </a:lnTo>
                <a:lnTo>
                  <a:pt x="71140" y="48964"/>
                </a:lnTo>
                <a:lnTo>
                  <a:pt x="70098" y="49150"/>
                </a:lnTo>
                <a:lnTo>
                  <a:pt x="69094" y="49299"/>
                </a:lnTo>
                <a:lnTo>
                  <a:pt x="67978" y="49411"/>
                </a:lnTo>
                <a:lnTo>
                  <a:pt x="66899" y="49485"/>
                </a:lnTo>
                <a:lnTo>
                  <a:pt x="65782" y="49522"/>
                </a:lnTo>
                <a:lnTo>
                  <a:pt x="64666" y="49485"/>
                </a:lnTo>
                <a:lnTo>
                  <a:pt x="63513" y="49448"/>
                </a:lnTo>
                <a:lnTo>
                  <a:pt x="62397" y="49374"/>
                </a:lnTo>
                <a:lnTo>
                  <a:pt x="61243" y="49225"/>
                </a:lnTo>
                <a:lnTo>
                  <a:pt x="60052" y="49076"/>
                </a:lnTo>
                <a:lnTo>
                  <a:pt x="58899" y="48890"/>
                </a:lnTo>
                <a:lnTo>
                  <a:pt x="57708" y="48629"/>
                </a:lnTo>
                <a:lnTo>
                  <a:pt x="56518" y="48332"/>
                </a:lnTo>
                <a:lnTo>
                  <a:pt x="55290" y="48034"/>
                </a:lnTo>
                <a:lnTo>
                  <a:pt x="54099" y="47662"/>
                </a:lnTo>
                <a:lnTo>
                  <a:pt x="52872" y="47253"/>
                </a:lnTo>
                <a:lnTo>
                  <a:pt x="51644" y="46844"/>
                </a:lnTo>
                <a:lnTo>
                  <a:pt x="50379" y="46360"/>
                </a:lnTo>
                <a:lnTo>
                  <a:pt x="49039" y="45802"/>
                </a:lnTo>
                <a:lnTo>
                  <a:pt x="47663" y="45169"/>
                </a:lnTo>
                <a:lnTo>
                  <a:pt x="46286" y="44537"/>
                </a:lnTo>
                <a:lnTo>
                  <a:pt x="44909" y="43830"/>
                </a:lnTo>
                <a:lnTo>
                  <a:pt x="43533" y="43086"/>
                </a:lnTo>
                <a:lnTo>
                  <a:pt x="42156" y="42304"/>
                </a:lnTo>
                <a:lnTo>
                  <a:pt x="40779" y="41486"/>
                </a:lnTo>
                <a:lnTo>
                  <a:pt x="39403" y="40630"/>
                </a:lnTo>
                <a:lnTo>
                  <a:pt x="37989" y="39700"/>
                </a:lnTo>
                <a:lnTo>
                  <a:pt x="36612" y="38732"/>
                </a:lnTo>
                <a:lnTo>
                  <a:pt x="35198" y="37765"/>
                </a:lnTo>
                <a:lnTo>
                  <a:pt x="33784" y="36723"/>
                </a:lnTo>
                <a:lnTo>
                  <a:pt x="32408" y="35607"/>
                </a:lnTo>
                <a:lnTo>
                  <a:pt x="30994" y="34491"/>
                </a:lnTo>
                <a:lnTo>
                  <a:pt x="29580" y="33337"/>
                </a:lnTo>
                <a:lnTo>
                  <a:pt x="28203" y="32110"/>
                </a:lnTo>
                <a:lnTo>
                  <a:pt x="26641" y="30733"/>
                </a:lnTo>
                <a:lnTo>
                  <a:pt x="25115" y="29319"/>
                </a:lnTo>
                <a:lnTo>
                  <a:pt x="23590" y="27868"/>
                </a:lnTo>
                <a:lnTo>
                  <a:pt x="22027" y="26343"/>
                </a:lnTo>
                <a:lnTo>
                  <a:pt x="20501" y="24780"/>
                </a:lnTo>
                <a:lnTo>
                  <a:pt x="18976" y="23143"/>
                </a:lnTo>
                <a:lnTo>
                  <a:pt x="17450" y="21506"/>
                </a:lnTo>
                <a:lnTo>
                  <a:pt x="15925" y="19794"/>
                </a:lnTo>
                <a:lnTo>
                  <a:pt x="14399" y="18008"/>
                </a:lnTo>
                <a:lnTo>
                  <a:pt x="12874" y="16222"/>
                </a:lnTo>
                <a:lnTo>
                  <a:pt x="11348" y="14362"/>
                </a:lnTo>
                <a:lnTo>
                  <a:pt x="9823" y="12502"/>
                </a:lnTo>
                <a:lnTo>
                  <a:pt x="8335" y="10530"/>
                </a:lnTo>
                <a:lnTo>
                  <a:pt x="6809" y="8558"/>
                </a:lnTo>
                <a:lnTo>
                  <a:pt x="5321" y="6548"/>
                </a:lnTo>
                <a:lnTo>
                  <a:pt x="3833" y="4465"/>
                </a:lnTo>
                <a:lnTo>
                  <a:pt x="2270" y="2270"/>
                </a:lnTo>
                <a:lnTo>
                  <a:pt x="7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Nunito Sans"/>
              <a:ea typeface="Nunito Sans"/>
              <a:cs typeface="Nunito Sans"/>
              <a:sym typeface="Nunito Sans"/>
            </a:endParaRPr>
          </a:p>
        </p:txBody>
      </p:sp>
      <p:sp>
        <p:nvSpPr>
          <p:cNvPr id="209" name="Google Shape;209;p27"/>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lvl1pPr indent="-304800" lvl="0" marL="457200">
              <a:spcBef>
                <a:spcPts val="0"/>
              </a:spcBef>
              <a:spcAft>
                <a:spcPts val="0"/>
              </a:spcAft>
              <a:buClr>
                <a:schemeClr val="dk1"/>
              </a:buClr>
              <a:buSzPts val="1200"/>
              <a:buFont typeface="Nunito Sans"/>
              <a:buChar char="●"/>
              <a:defRPr/>
            </a:lvl1pPr>
            <a:lvl2pPr indent="-304800" lvl="1" marL="914400">
              <a:spcBef>
                <a:spcPts val="800"/>
              </a:spcBef>
              <a:spcAft>
                <a:spcPts val="0"/>
              </a:spcAft>
              <a:buClr>
                <a:schemeClr val="dk1"/>
              </a:buClr>
              <a:buSzPts val="1200"/>
              <a:buFont typeface="Nunito Sans"/>
              <a:buChar char="○"/>
              <a:defRPr/>
            </a:lvl2pPr>
            <a:lvl3pPr indent="-304800" lvl="2" marL="1371600">
              <a:spcBef>
                <a:spcPts val="800"/>
              </a:spcBef>
              <a:spcAft>
                <a:spcPts val="0"/>
              </a:spcAft>
              <a:buClr>
                <a:schemeClr val="dk1"/>
              </a:buClr>
              <a:buSzPts val="1200"/>
              <a:buFont typeface="Nunito Sans"/>
              <a:buChar char="■"/>
              <a:defRPr/>
            </a:lvl3pPr>
            <a:lvl4pPr indent="-304800" lvl="3" marL="1828800">
              <a:spcBef>
                <a:spcPts val="800"/>
              </a:spcBef>
              <a:spcAft>
                <a:spcPts val="0"/>
              </a:spcAft>
              <a:buClr>
                <a:schemeClr val="dk1"/>
              </a:buClr>
              <a:buSzPts val="1200"/>
              <a:buFont typeface="Nunito Sans"/>
              <a:buChar char="●"/>
              <a:defRPr/>
            </a:lvl4pPr>
            <a:lvl5pPr indent="-304800" lvl="4" marL="2286000">
              <a:spcBef>
                <a:spcPts val="800"/>
              </a:spcBef>
              <a:spcAft>
                <a:spcPts val="0"/>
              </a:spcAft>
              <a:buClr>
                <a:schemeClr val="dk1"/>
              </a:buClr>
              <a:buSzPts val="1200"/>
              <a:buFont typeface="Nunito Sans"/>
              <a:buChar char="○"/>
              <a:defRPr/>
            </a:lvl5pPr>
            <a:lvl6pPr indent="-304800" lvl="5" marL="2743200">
              <a:spcBef>
                <a:spcPts val="800"/>
              </a:spcBef>
              <a:spcAft>
                <a:spcPts val="0"/>
              </a:spcAft>
              <a:buClr>
                <a:schemeClr val="dk1"/>
              </a:buClr>
              <a:buSzPts val="1200"/>
              <a:buFont typeface="Nunito Sans"/>
              <a:buChar char="■"/>
              <a:defRPr/>
            </a:lvl6pPr>
            <a:lvl7pPr indent="-304800" lvl="6" marL="3200400">
              <a:spcBef>
                <a:spcPts val="800"/>
              </a:spcBef>
              <a:spcAft>
                <a:spcPts val="0"/>
              </a:spcAft>
              <a:buClr>
                <a:schemeClr val="dk1"/>
              </a:buClr>
              <a:buSzPts val="1200"/>
              <a:buFont typeface="Nunito Sans"/>
              <a:buChar char="●"/>
              <a:defRPr/>
            </a:lvl7pPr>
            <a:lvl8pPr indent="-304800" lvl="7" marL="3657600">
              <a:spcBef>
                <a:spcPts val="800"/>
              </a:spcBef>
              <a:spcAft>
                <a:spcPts val="0"/>
              </a:spcAft>
              <a:buClr>
                <a:schemeClr val="dk1"/>
              </a:buClr>
              <a:buSzPts val="1200"/>
              <a:buFont typeface="Nunito Sans"/>
              <a:buChar char="○"/>
              <a:defRPr/>
            </a:lvl8pPr>
            <a:lvl9pPr indent="-304800" lvl="8" marL="4114800">
              <a:spcBef>
                <a:spcPts val="800"/>
              </a:spcBef>
              <a:spcAft>
                <a:spcPts val="800"/>
              </a:spcAft>
              <a:buClr>
                <a:schemeClr val="dk1"/>
              </a:buClr>
              <a:buSzPts val="1200"/>
              <a:buFont typeface="Nunito Sans"/>
              <a:buChar char="■"/>
              <a:defRPr/>
            </a:lvl9pPr>
          </a:lstStyle>
          <a:p/>
        </p:txBody>
      </p:sp>
      <p:sp>
        <p:nvSpPr>
          <p:cNvPr id="210" name="Google Shape;210;p27"/>
          <p:cNvSpPr/>
          <p:nvPr>
            <p:ph idx="2" type="pic"/>
          </p:nvPr>
        </p:nvSpPr>
        <p:spPr>
          <a:xfrm>
            <a:off x="5212300" y="460300"/>
            <a:ext cx="3702900" cy="4136100"/>
          </a:xfrm>
          <a:prstGeom prst="roundRect">
            <a:avLst>
              <a:gd fmla="val 6865" name="adj"/>
            </a:avLst>
          </a:prstGeom>
          <a:noFill/>
          <a:ln>
            <a:noFill/>
          </a:ln>
        </p:spPr>
      </p:sp>
      <p:sp>
        <p:nvSpPr>
          <p:cNvPr id="211" name="Google Shape;211;p27"/>
          <p:cNvSpPr txBox="1"/>
          <p:nvPr>
            <p:ph type="title"/>
          </p:nvPr>
        </p:nvSpPr>
        <p:spPr>
          <a:xfrm>
            <a:off x="228600" y="228600"/>
            <a:ext cx="4296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12" name="Google Shape;212;p27"/>
          <p:cNvSpPr/>
          <p:nvPr/>
        </p:nvSpPr>
        <p:spPr>
          <a:xfrm>
            <a:off x="4680310" y="3856552"/>
            <a:ext cx="2576544" cy="1302560"/>
          </a:xfrm>
          <a:custGeom>
            <a:rect b="b" l="l" r="r" t="t"/>
            <a:pathLst>
              <a:path extrusionOk="0" h="40705" w="80517">
                <a:moveTo>
                  <a:pt x="2568" y="1"/>
                </a:moveTo>
                <a:lnTo>
                  <a:pt x="2122" y="75"/>
                </a:lnTo>
                <a:lnTo>
                  <a:pt x="1750" y="149"/>
                </a:lnTo>
                <a:lnTo>
                  <a:pt x="1378" y="261"/>
                </a:lnTo>
                <a:lnTo>
                  <a:pt x="1080" y="447"/>
                </a:lnTo>
                <a:lnTo>
                  <a:pt x="782" y="633"/>
                </a:lnTo>
                <a:lnTo>
                  <a:pt x="559" y="856"/>
                </a:lnTo>
                <a:lnTo>
                  <a:pt x="373" y="1154"/>
                </a:lnTo>
                <a:lnTo>
                  <a:pt x="224" y="1452"/>
                </a:lnTo>
                <a:lnTo>
                  <a:pt x="112" y="1824"/>
                </a:lnTo>
                <a:lnTo>
                  <a:pt x="38" y="2233"/>
                </a:lnTo>
                <a:lnTo>
                  <a:pt x="1" y="2717"/>
                </a:lnTo>
                <a:lnTo>
                  <a:pt x="38" y="3200"/>
                </a:lnTo>
                <a:lnTo>
                  <a:pt x="112" y="3759"/>
                </a:lnTo>
                <a:lnTo>
                  <a:pt x="261" y="4317"/>
                </a:lnTo>
                <a:lnTo>
                  <a:pt x="410" y="4949"/>
                </a:lnTo>
                <a:lnTo>
                  <a:pt x="633" y="5619"/>
                </a:lnTo>
                <a:lnTo>
                  <a:pt x="931" y="6326"/>
                </a:lnTo>
                <a:lnTo>
                  <a:pt x="1229" y="7107"/>
                </a:lnTo>
                <a:lnTo>
                  <a:pt x="1601" y="7888"/>
                </a:lnTo>
                <a:lnTo>
                  <a:pt x="2010" y="8744"/>
                </a:lnTo>
                <a:lnTo>
                  <a:pt x="2977" y="10567"/>
                </a:lnTo>
                <a:lnTo>
                  <a:pt x="4131" y="12539"/>
                </a:lnTo>
                <a:lnTo>
                  <a:pt x="5507" y="14697"/>
                </a:lnTo>
                <a:lnTo>
                  <a:pt x="7033" y="17004"/>
                </a:lnTo>
                <a:lnTo>
                  <a:pt x="8782" y="19497"/>
                </a:lnTo>
                <a:lnTo>
                  <a:pt x="10716" y="22139"/>
                </a:lnTo>
                <a:lnTo>
                  <a:pt x="12800" y="24966"/>
                </a:lnTo>
                <a:lnTo>
                  <a:pt x="15107" y="27980"/>
                </a:lnTo>
                <a:lnTo>
                  <a:pt x="17600" y="31143"/>
                </a:lnTo>
                <a:lnTo>
                  <a:pt x="20279" y="34454"/>
                </a:lnTo>
                <a:lnTo>
                  <a:pt x="22883" y="37617"/>
                </a:lnTo>
                <a:lnTo>
                  <a:pt x="25450" y="40705"/>
                </a:lnTo>
                <a:lnTo>
                  <a:pt x="26232" y="40705"/>
                </a:lnTo>
                <a:lnTo>
                  <a:pt x="23516" y="37431"/>
                </a:lnTo>
                <a:lnTo>
                  <a:pt x="20762" y="34082"/>
                </a:lnTo>
                <a:lnTo>
                  <a:pt x="17525" y="30064"/>
                </a:lnTo>
                <a:lnTo>
                  <a:pt x="14623" y="26343"/>
                </a:lnTo>
                <a:lnTo>
                  <a:pt x="12056" y="22957"/>
                </a:lnTo>
                <a:lnTo>
                  <a:pt x="9786" y="19906"/>
                </a:lnTo>
                <a:lnTo>
                  <a:pt x="7814" y="17116"/>
                </a:lnTo>
                <a:lnTo>
                  <a:pt x="6140" y="14623"/>
                </a:lnTo>
                <a:lnTo>
                  <a:pt x="4726" y="12353"/>
                </a:lnTo>
                <a:lnTo>
                  <a:pt x="3536" y="10381"/>
                </a:lnTo>
                <a:lnTo>
                  <a:pt x="2605" y="8633"/>
                </a:lnTo>
                <a:lnTo>
                  <a:pt x="1861" y="7070"/>
                </a:lnTo>
                <a:lnTo>
                  <a:pt x="1564" y="6400"/>
                </a:lnTo>
                <a:lnTo>
                  <a:pt x="1303" y="5730"/>
                </a:lnTo>
                <a:lnTo>
                  <a:pt x="1080" y="5135"/>
                </a:lnTo>
                <a:lnTo>
                  <a:pt x="931" y="4614"/>
                </a:lnTo>
                <a:lnTo>
                  <a:pt x="782" y="4093"/>
                </a:lnTo>
                <a:lnTo>
                  <a:pt x="708" y="3647"/>
                </a:lnTo>
                <a:lnTo>
                  <a:pt x="633" y="3238"/>
                </a:lnTo>
                <a:lnTo>
                  <a:pt x="596" y="2828"/>
                </a:lnTo>
                <a:lnTo>
                  <a:pt x="596" y="2493"/>
                </a:lnTo>
                <a:lnTo>
                  <a:pt x="633" y="2196"/>
                </a:lnTo>
                <a:lnTo>
                  <a:pt x="708" y="1935"/>
                </a:lnTo>
                <a:lnTo>
                  <a:pt x="782" y="1675"/>
                </a:lnTo>
                <a:lnTo>
                  <a:pt x="894" y="1452"/>
                </a:lnTo>
                <a:lnTo>
                  <a:pt x="1043" y="1228"/>
                </a:lnTo>
                <a:lnTo>
                  <a:pt x="1191" y="1080"/>
                </a:lnTo>
                <a:lnTo>
                  <a:pt x="1415" y="931"/>
                </a:lnTo>
                <a:lnTo>
                  <a:pt x="1675" y="782"/>
                </a:lnTo>
                <a:lnTo>
                  <a:pt x="1936" y="708"/>
                </a:lnTo>
                <a:lnTo>
                  <a:pt x="2233" y="633"/>
                </a:lnTo>
                <a:lnTo>
                  <a:pt x="2605" y="596"/>
                </a:lnTo>
                <a:lnTo>
                  <a:pt x="3201" y="596"/>
                </a:lnTo>
                <a:lnTo>
                  <a:pt x="3647" y="670"/>
                </a:lnTo>
                <a:lnTo>
                  <a:pt x="4577" y="819"/>
                </a:lnTo>
                <a:lnTo>
                  <a:pt x="5694" y="1117"/>
                </a:lnTo>
                <a:lnTo>
                  <a:pt x="6959" y="1526"/>
                </a:lnTo>
                <a:lnTo>
                  <a:pt x="8372" y="2010"/>
                </a:lnTo>
                <a:lnTo>
                  <a:pt x="9898" y="2605"/>
                </a:lnTo>
                <a:lnTo>
                  <a:pt x="11572" y="3312"/>
                </a:lnTo>
                <a:lnTo>
                  <a:pt x="13358" y="4093"/>
                </a:lnTo>
                <a:lnTo>
                  <a:pt x="15256" y="4949"/>
                </a:lnTo>
                <a:lnTo>
                  <a:pt x="17302" y="5917"/>
                </a:lnTo>
                <a:lnTo>
                  <a:pt x="19423" y="6958"/>
                </a:lnTo>
                <a:lnTo>
                  <a:pt x="21693" y="8075"/>
                </a:lnTo>
                <a:lnTo>
                  <a:pt x="26455" y="10530"/>
                </a:lnTo>
                <a:lnTo>
                  <a:pt x="31552" y="13246"/>
                </a:lnTo>
                <a:lnTo>
                  <a:pt x="36947" y="16186"/>
                </a:lnTo>
                <a:lnTo>
                  <a:pt x="42603" y="19311"/>
                </a:lnTo>
                <a:lnTo>
                  <a:pt x="48482" y="22660"/>
                </a:lnTo>
                <a:lnTo>
                  <a:pt x="54509" y="26083"/>
                </a:lnTo>
                <a:lnTo>
                  <a:pt x="60648" y="29655"/>
                </a:lnTo>
                <a:lnTo>
                  <a:pt x="66862" y="33301"/>
                </a:lnTo>
                <a:lnTo>
                  <a:pt x="73113" y="36984"/>
                </a:lnTo>
                <a:lnTo>
                  <a:pt x="79326" y="40705"/>
                </a:lnTo>
                <a:lnTo>
                  <a:pt x="80517" y="40705"/>
                </a:lnTo>
                <a:lnTo>
                  <a:pt x="76387" y="38249"/>
                </a:lnTo>
                <a:lnTo>
                  <a:pt x="68499" y="33561"/>
                </a:lnTo>
                <a:lnTo>
                  <a:pt x="61058" y="29208"/>
                </a:lnTo>
                <a:lnTo>
                  <a:pt x="54063" y="25115"/>
                </a:lnTo>
                <a:lnTo>
                  <a:pt x="47477" y="21357"/>
                </a:lnTo>
                <a:lnTo>
                  <a:pt x="41301" y="17897"/>
                </a:lnTo>
                <a:lnTo>
                  <a:pt x="35608" y="14735"/>
                </a:lnTo>
                <a:lnTo>
                  <a:pt x="30325" y="11870"/>
                </a:lnTo>
                <a:lnTo>
                  <a:pt x="25450" y="9340"/>
                </a:lnTo>
                <a:lnTo>
                  <a:pt x="21060" y="7107"/>
                </a:lnTo>
                <a:lnTo>
                  <a:pt x="17079" y="5172"/>
                </a:lnTo>
                <a:lnTo>
                  <a:pt x="15256" y="4317"/>
                </a:lnTo>
                <a:lnTo>
                  <a:pt x="13581" y="3535"/>
                </a:lnTo>
                <a:lnTo>
                  <a:pt x="11982" y="2828"/>
                </a:lnTo>
                <a:lnTo>
                  <a:pt x="10493" y="2196"/>
                </a:lnTo>
                <a:lnTo>
                  <a:pt x="9117" y="1675"/>
                </a:lnTo>
                <a:lnTo>
                  <a:pt x="7814" y="1191"/>
                </a:lnTo>
                <a:lnTo>
                  <a:pt x="6661" y="819"/>
                </a:lnTo>
                <a:lnTo>
                  <a:pt x="5619" y="484"/>
                </a:lnTo>
                <a:lnTo>
                  <a:pt x="4689" y="261"/>
                </a:lnTo>
                <a:lnTo>
                  <a:pt x="3870" y="112"/>
                </a:lnTo>
                <a:lnTo>
                  <a:pt x="31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Nunito Sans"/>
              <a:ea typeface="Nunito Sans"/>
              <a:cs typeface="Nunito Sans"/>
              <a:sym typeface="Nunito Sans"/>
            </a:endParaRPr>
          </a:p>
        </p:txBody>
      </p:sp>
      <p:sp>
        <p:nvSpPr>
          <p:cNvPr id="213" name="Google Shape;213;p27"/>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2"/>
                </a:solidFill>
                <a:latin typeface="Nunito Sans"/>
                <a:ea typeface="Nunito Sans"/>
                <a:cs typeface="Nunito Sans"/>
                <a:sym typeface="Nunito Sans"/>
              </a:rPr>
              <a:t>‹#›</a:t>
            </a:fld>
            <a:endParaRPr sz="700">
              <a:solidFill>
                <a:schemeClr val="dk2"/>
              </a:solidFill>
              <a:latin typeface="Nunito Sans"/>
              <a:ea typeface="Nunito Sans"/>
              <a:cs typeface="Nunito Sans"/>
              <a:sym typeface="Nunito Sans"/>
            </a:endParaRPr>
          </a:p>
        </p:txBody>
      </p:sp>
      <p:sp>
        <p:nvSpPr>
          <p:cNvPr id="214" name="Google Shape;214;p27"/>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1">
  <p:cSld name="BLANK_1_1_1_1_1_1_1_1_1_1_1_1_1_1">
    <p:spTree>
      <p:nvGrpSpPr>
        <p:cNvPr id="215" name="Shape 215"/>
        <p:cNvGrpSpPr/>
        <p:nvPr/>
      </p:nvGrpSpPr>
      <p:grpSpPr>
        <a:xfrm>
          <a:off x="0" y="0"/>
          <a:ext cx="0" cy="0"/>
          <a:chOff x="0" y="0"/>
          <a:chExt cx="0" cy="0"/>
        </a:xfrm>
      </p:grpSpPr>
      <p:sp>
        <p:nvSpPr>
          <p:cNvPr id="216" name="Google Shape;216;p28"/>
          <p:cNvSpPr txBox="1"/>
          <p:nvPr>
            <p:ph idx="1" type="subTitle"/>
          </p:nvPr>
        </p:nvSpPr>
        <p:spPr>
          <a:xfrm>
            <a:off x="228600" y="2568175"/>
            <a:ext cx="2834700" cy="400200"/>
          </a:xfrm>
          <a:prstGeom prst="rect">
            <a:avLst/>
          </a:prstGeom>
        </p:spPr>
        <p:txBody>
          <a:bodyPr anchorCtr="0" anchor="ctr" bIns="0" lIns="274300" spcFirstLastPara="1" rIns="274300"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17" name="Google Shape;217;p28"/>
          <p:cNvSpPr txBox="1"/>
          <p:nvPr>
            <p:ph idx="2" type="subTitle"/>
          </p:nvPr>
        </p:nvSpPr>
        <p:spPr>
          <a:xfrm>
            <a:off x="3156613" y="2568175"/>
            <a:ext cx="2834700" cy="400200"/>
          </a:xfrm>
          <a:prstGeom prst="rect">
            <a:avLst/>
          </a:prstGeom>
        </p:spPr>
        <p:txBody>
          <a:bodyPr anchorCtr="0" anchor="ctr" bIns="0" lIns="274300" spcFirstLastPara="1" rIns="274300"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18" name="Google Shape;218;p28"/>
          <p:cNvSpPr txBox="1"/>
          <p:nvPr>
            <p:ph idx="3" type="subTitle"/>
          </p:nvPr>
        </p:nvSpPr>
        <p:spPr>
          <a:xfrm>
            <a:off x="6084638" y="2568175"/>
            <a:ext cx="2834700" cy="400200"/>
          </a:xfrm>
          <a:prstGeom prst="rect">
            <a:avLst/>
          </a:prstGeom>
        </p:spPr>
        <p:txBody>
          <a:bodyPr anchorCtr="0" anchor="ctr" bIns="0" lIns="274300" spcFirstLastPara="1" rIns="274300"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19" name="Google Shape;219;p28"/>
          <p:cNvSpPr txBox="1"/>
          <p:nvPr>
            <p:ph idx="4" type="body"/>
          </p:nvPr>
        </p:nvSpPr>
        <p:spPr>
          <a:xfrm>
            <a:off x="228600" y="3133800"/>
            <a:ext cx="2834700" cy="722100"/>
          </a:xfrm>
          <a:prstGeom prst="rect">
            <a:avLst/>
          </a:prstGeom>
        </p:spPr>
        <p:txBody>
          <a:bodyPr anchorCtr="0" anchor="t" bIns="91425" lIns="274300" spcFirstLastPara="1" rIns="274300" wrap="square" tIns="91425">
            <a:noAutofit/>
          </a:bodyPr>
          <a:lstStyle>
            <a:lvl1pPr indent="-292100" lvl="0" marL="457200">
              <a:spcBef>
                <a:spcPts val="0"/>
              </a:spcBef>
              <a:spcAft>
                <a:spcPts val="0"/>
              </a:spcAft>
              <a:buSzPts val="1000"/>
              <a:buFont typeface="Nunito Sans"/>
              <a:buChar char="●"/>
              <a:defRPr sz="1000"/>
            </a:lvl1pPr>
            <a:lvl2pPr indent="-292100" lvl="1" marL="914400">
              <a:spcBef>
                <a:spcPts val="800"/>
              </a:spcBef>
              <a:spcAft>
                <a:spcPts val="0"/>
              </a:spcAft>
              <a:buSzPts val="1000"/>
              <a:buFont typeface="Nunito Sans"/>
              <a:buChar char="○"/>
              <a:defRPr sz="1000"/>
            </a:lvl2pPr>
            <a:lvl3pPr indent="-292100" lvl="2" marL="1371600">
              <a:spcBef>
                <a:spcPts val="800"/>
              </a:spcBef>
              <a:spcAft>
                <a:spcPts val="0"/>
              </a:spcAft>
              <a:buSzPts val="1000"/>
              <a:buFont typeface="Nunito Sans"/>
              <a:buChar char="■"/>
              <a:defRPr sz="1000"/>
            </a:lvl3pPr>
            <a:lvl4pPr indent="-292100" lvl="3" marL="1828800">
              <a:spcBef>
                <a:spcPts val="800"/>
              </a:spcBef>
              <a:spcAft>
                <a:spcPts val="0"/>
              </a:spcAft>
              <a:buSzPts val="1000"/>
              <a:buFont typeface="Nunito Sans"/>
              <a:buChar char="●"/>
              <a:defRPr sz="1000"/>
            </a:lvl4pPr>
            <a:lvl5pPr indent="-292100" lvl="4" marL="2286000">
              <a:spcBef>
                <a:spcPts val="800"/>
              </a:spcBef>
              <a:spcAft>
                <a:spcPts val="0"/>
              </a:spcAft>
              <a:buSzPts val="1000"/>
              <a:buFont typeface="Nunito Sans"/>
              <a:buChar char="○"/>
              <a:defRPr sz="1000"/>
            </a:lvl5pPr>
            <a:lvl6pPr indent="-292100" lvl="5" marL="2743200">
              <a:spcBef>
                <a:spcPts val="800"/>
              </a:spcBef>
              <a:spcAft>
                <a:spcPts val="0"/>
              </a:spcAft>
              <a:buSzPts val="1000"/>
              <a:buFont typeface="Nunito Sans"/>
              <a:buChar char="■"/>
              <a:defRPr sz="1000"/>
            </a:lvl6pPr>
            <a:lvl7pPr indent="-292100" lvl="6" marL="3200400">
              <a:spcBef>
                <a:spcPts val="800"/>
              </a:spcBef>
              <a:spcAft>
                <a:spcPts val="0"/>
              </a:spcAft>
              <a:buSzPts val="1000"/>
              <a:buFont typeface="Nunito Sans"/>
              <a:buChar char="●"/>
              <a:defRPr sz="1000"/>
            </a:lvl7pPr>
            <a:lvl8pPr indent="-292100" lvl="7" marL="3657600">
              <a:spcBef>
                <a:spcPts val="800"/>
              </a:spcBef>
              <a:spcAft>
                <a:spcPts val="0"/>
              </a:spcAft>
              <a:buSzPts val="1000"/>
              <a:buFont typeface="Nunito Sans"/>
              <a:buChar char="○"/>
              <a:defRPr sz="1000"/>
            </a:lvl8pPr>
            <a:lvl9pPr indent="-292100" lvl="8" marL="4114800">
              <a:spcBef>
                <a:spcPts val="800"/>
              </a:spcBef>
              <a:spcAft>
                <a:spcPts val="800"/>
              </a:spcAft>
              <a:buSzPts val="1000"/>
              <a:buFont typeface="Nunito Sans"/>
              <a:buChar char="■"/>
              <a:defRPr sz="1000"/>
            </a:lvl9pPr>
          </a:lstStyle>
          <a:p/>
        </p:txBody>
      </p:sp>
      <p:sp>
        <p:nvSpPr>
          <p:cNvPr id="220" name="Google Shape;220;p28"/>
          <p:cNvSpPr txBox="1"/>
          <p:nvPr>
            <p:ph idx="5" type="body"/>
          </p:nvPr>
        </p:nvSpPr>
        <p:spPr>
          <a:xfrm>
            <a:off x="3156613" y="3133800"/>
            <a:ext cx="2834700" cy="722100"/>
          </a:xfrm>
          <a:prstGeom prst="rect">
            <a:avLst/>
          </a:prstGeom>
        </p:spPr>
        <p:txBody>
          <a:bodyPr anchorCtr="0" anchor="t" bIns="91425" lIns="274300" spcFirstLastPara="1" rIns="274300" wrap="square" tIns="91425">
            <a:no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800"/>
              </a:spcBef>
              <a:spcAft>
                <a:spcPts val="0"/>
              </a:spcAft>
              <a:buClr>
                <a:schemeClr val="dk1"/>
              </a:buClr>
              <a:buSzPts val="1000"/>
              <a:buFont typeface="Nunito Sans"/>
              <a:buChar char="○"/>
              <a:defRPr sz="1000"/>
            </a:lvl2pPr>
            <a:lvl3pPr indent="-292100" lvl="2" marL="1371600">
              <a:lnSpc>
                <a:spcPct val="115000"/>
              </a:lnSpc>
              <a:spcBef>
                <a:spcPts val="800"/>
              </a:spcBef>
              <a:spcAft>
                <a:spcPts val="0"/>
              </a:spcAft>
              <a:buClr>
                <a:schemeClr val="dk1"/>
              </a:buClr>
              <a:buSzPts val="1000"/>
              <a:buFont typeface="Nunito Sans"/>
              <a:buChar char="■"/>
              <a:defRPr sz="1000"/>
            </a:lvl3pPr>
            <a:lvl4pPr indent="-292100" lvl="3" marL="1828800">
              <a:lnSpc>
                <a:spcPct val="115000"/>
              </a:lnSpc>
              <a:spcBef>
                <a:spcPts val="800"/>
              </a:spcBef>
              <a:spcAft>
                <a:spcPts val="0"/>
              </a:spcAft>
              <a:buClr>
                <a:schemeClr val="dk1"/>
              </a:buClr>
              <a:buSzPts val="1000"/>
              <a:buFont typeface="Nunito Sans"/>
              <a:buChar char="●"/>
              <a:defRPr sz="1000"/>
            </a:lvl4pPr>
            <a:lvl5pPr indent="-292100" lvl="4" marL="2286000">
              <a:lnSpc>
                <a:spcPct val="115000"/>
              </a:lnSpc>
              <a:spcBef>
                <a:spcPts val="800"/>
              </a:spcBef>
              <a:spcAft>
                <a:spcPts val="0"/>
              </a:spcAft>
              <a:buClr>
                <a:schemeClr val="dk1"/>
              </a:buClr>
              <a:buSzPts val="1000"/>
              <a:buFont typeface="Nunito Sans"/>
              <a:buChar char="○"/>
              <a:defRPr sz="1000"/>
            </a:lvl5pPr>
            <a:lvl6pPr indent="-292100" lvl="5" marL="2743200">
              <a:lnSpc>
                <a:spcPct val="115000"/>
              </a:lnSpc>
              <a:spcBef>
                <a:spcPts val="800"/>
              </a:spcBef>
              <a:spcAft>
                <a:spcPts val="0"/>
              </a:spcAft>
              <a:buClr>
                <a:schemeClr val="dk1"/>
              </a:buClr>
              <a:buSzPts val="1000"/>
              <a:buFont typeface="Nunito Sans"/>
              <a:buChar char="■"/>
              <a:defRPr sz="1000"/>
            </a:lvl6pPr>
            <a:lvl7pPr indent="-292100" lvl="6" marL="3200400">
              <a:lnSpc>
                <a:spcPct val="115000"/>
              </a:lnSpc>
              <a:spcBef>
                <a:spcPts val="800"/>
              </a:spcBef>
              <a:spcAft>
                <a:spcPts val="0"/>
              </a:spcAft>
              <a:buClr>
                <a:schemeClr val="dk1"/>
              </a:buClr>
              <a:buSzPts val="1000"/>
              <a:buFont typeface="Nunito Sans"/>
              <a:buChar char="●"/>
              <a:defRPr sz="1000"/>
            </a:lvl7pPr>
            <a:lvl8pPr indent="-292100" lvl="7" marL="3657600">
              <a:lnSpc>
                <a:spcPct val="115000"/>
              </a:lnSpc>
              <a:spcBef>
                <a:spcPts val="800"/>
              </a:spcBef>
              <a:spcAft>
                <a:spcPts val="0"/>
              </a:spcAft>
              <a:buClr>
                <a:schemeClr val="dk1"/>
              </a:buClr>
              <a:buSzPts val="1000"/>
              <a:buFont typeface="Nunito Sans"/>
              <a:buChar char="○"/>
              <a:defRPr sz="1000"/>
            </a:lvl8pPr>
            <a:lvl9pPr indent="-292100" lvl="8" marL="4114800">
              <a:lnSpc>
                <a:spcPct val="115000"/>
              </a:lnSpc>
              <a:spcBef>
                <a:spcPts val="800"/>
              </a:spcBef>
              <a:spcAft>
                <a:spcPts val="800"/>
              </a:spcAft>
              <a:buClr>
                <a:schemeClr val="dk1"/>
              </a:buClr>
              <a:buSzPts val="1000"/>
              <a:buFont typeface="Nunito Sans"/>
              <a:buChar char="■"/>
              <a:defRPr sz="1000"/>
            </a:lvl9pPr>
          </a:lstStyle>
          <a:p/>
        </p:txBody>
      </p:sp>
      <p:sp>
        <p:nvSpPr>
          <p:cNvPr id="221" name="Google Shape;221;p28"/>
          <p:cNvSpPr txBox="1"/>
          <p:nvPr>
            <p:ph idx="6" type="body"/>
          </p:nvPr>
        </p:nvSpPr>
        <p:spPr>
          <a:xfrm>
            <a:off x="6084638" y="3133800"/>
            <a:ext cx="2834700" cy="722100"/>
          </a:xfrm>
          <a:prstGeom prst="rect">
            <a:avLst/>
          </a:prstGeom>
        </p:spPr>
        <p:txBody>
          <a:bodyPr anchorCtr="0" anchor="t" bIns="91425" lIns="274300" spcFirstLastPara="1" rIns="274300" wrap="square" tIns="91425">
            <a:no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800"/>
              </a:spcBef>
              <a:spcAft>
                <a:spcPts val="0"/>
              </a:spcAft>
              <a:buClr>
                <a:schemeClr val="dk1"/>
              </a:buClr>
              <a:buSzPts val="1000"/>
              <a:buFont typeface="Nunito Sans"/>
              <a:buChar char="○"/>
              <a:defRPr sz="1000"/>
            </a:lvl2pPr>
            <a:lvl3pPr indent="-292100" lvl="2" marL="1371600">
              <a:lnSpc>
                <a:spcPct val="115000"/>
              </a:lnSpc>
              <a:spcBef>
                <a:spcPts val="800"/>
              </a:spcBef>
              <a:spcAft>
                <a:spcPts val="0"/>
              </a:spcAft>
              <a:buClr>
                <a:schemeClr val="dk1"/>
              </a:buClr>
              <a:buSzPts val="1000"/>
              <a:buFont typeface="Nunito Sans"/>
              <a:buChar char="■"/>
              <a:defRPr sz="1000"/>
            </a:lvl3pPr>
            <a:lvl4pPr indent="-292100" lvl="3" marL="1828800">
              <a:lnSpc>
                <a:spcPct val="115000"/>
              </a:lnSpc>
              <a:spcBef>
                <a:spcPts val="800"/>
              </a:spcBef>
              <a:spcAft>
                <a:spcPts val="0"/>
              </a:spcAft>
              <a:buClr>
                <a:schemeClr val="dk1"/>
              </a:buClr>
              <a:buSzPts val="1000"/>
              <a:buFont typeface="Nunito Sans"/>
              <a:buChar char="●"/>
              <a:defRPr sz="1000"/>
            </a:lvl4pPr>
            <a:lvl5pPr indent="-292100" lvl="4" marL="2286000">
              <a:lnSpc>
                <a:spcPct val="115000"/>
              </a:lnSpc>
              <a:spcBef>
                <a:spcPts val="800"/>
              </a:spcBef>
              <a:spcAft>
                <a:spcPts val="0"/>
              </a:spcAft>
              <a:buClr>
                <a:schemeClr val="dk1"/>
              </a:buClr>
              <a:buSzPts val="1000"/>
              <a:buFont typeface="Nunito Sans"/>
              <a:buChar char="○"/>
              <a:defRPr sz="1000"/>
            </a:lvl5pPr>
            <a:lvl6pPr indent="-292100" lvl="5" marL="2743200">
              <a:lnSpc>
                <a:spcPct val="115000"/>
              </a:lnSpc>
              <a:spcBef>
                <a:spcPts val="800"/>
              </a:spcBef>
              <a:spcAft>
                <a:spcPts val="0"/>
              </a:spcAft>
              <a:buClr>
                <a:schemeClr val="dk1"/>
              </a:buClr>
              <a:buSzPts val="1000"/>
              <a:buFont typeface="Nunito Sans"/>
              <a:buChar char="■"/>
              <a:defRPr sz="1000"/>
            </a:lvl6pPr>
            <a:lvl7pPr indent="-292100" lvl="6" marL="3200400">
              <a:lnSpc>
                <a:spcPct val="115000"/>
              </a:lnSpc>
              <a:spcBef>
                <a:spcPts val="800"/>
              </a:spcBef>
              <a:spcAft>
                <a:spcPts val="0"/>
              </a:spcAft>
              <a:buClr>
                <a:schemeClr val="dk1"/>
              </a:buClr>
              <a:buSzPts val="1000"/>
              <a:buFont typeface="Nunito Sans"/>
              <a:buChar char="●"/>
              <a:defRPr sz="1000"/>
            </a:lvl7pPr>
            <a:lvl8pPr indent="-292100" lvl="7" marL="3657600">
              <a:lnSpc>
                <a:spcPct val="115000"/>
              </a:lnSpc>
              <a:spcBef>
                <a:spcPts val="800"/>
              </a:spcBef>
              <a:spcAft>
                <a:spcPts val="0"/>
              </a:spcAft>
              <a:buClr>
                <a:schemeClr val="dk1"/>
              </a:buClr>
              <a:buSzPts val="1000"/>
              <a:buFont typeface="Nunito Sans"/>
              <a:buChar char="○"/>
              <a:defRPr sz="1000"/>
            </a:lvl8pPr>
            <a:lvl9pPr indent="-292100" lvl="8" marL="4114800">
              <a:lnSpc>
                <a:spcPct val="115000"/>
              </a:lnSpc>
              <a:spcBef>
                <a:spcPts val="800"/>
              </a:spcBef>
              <a:spcAft>
                <a:spcPts val="800"/>
              </a:spcAft>
              <a:buClr>
                <a:schemeClr val="dk1"/>
              </a:buClr>
              <a:buSzPts val="1000"/>
              <a:buFont typeface="Nunito Sans"/>
              <a:buChar char="■"/>
              <a:defRPr sz="1000"/>
            </a:lvl9pPr>
          </a:lstStyle>
          <a:p/>
        </p:txBody>
      </p:sp>
      <p:sp>
        <p:nvSpPr>
          <p:cNvPr id="222" name="Google Shape;222;p28"/>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23" name="Google Shape;223;p28"/>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24" name="Google Shape;224;p28"/>
          <p:cNvSpPr txBox="1"/>
          <p:nvPr>
            <p:ph idx="7"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2">
  <p:cSld name="BLANK_1_1_1_1_2_1_2">
    <p:spTree>
      <p:nvGrpSpPr>
        <p:cNvPr id="225" name="Shape 225"/>
        <p:cNvGrpSpPr/>
        <p:nvPr/>
      </p:nvGrpSpPr>
      <p:grpSpPr>
        <a:xfrm>
          <a:off x="0" y="0"/>
          <a:ext cx="0" cy="0"/>
          <a:chOff x="0" y="0"/>
          <a:chExt cx="0" cy="0"/>
        </a:xfrm>
      </p:grpSpPr>
      <p:pic>
        <p:nvPicPr>
          <p:cNvPr id="226" name="Google Shape;226;p29"/>
          <p:cNvPicPr preferRelativeResize="0"/>
          <p:nvPr/>
        </p:nvPicPr>
        <p:blipFill rotWithShape="1">
          <a:blip r:embed="rId2">
            <a:alphaModFix/>
          </a:blip>
          <a:srcRect b="0" l="533" r="13407" t="71891"/>
          <a:stretch/>
        </p:blipFill>
        <p:spPr>
          <a:xfrm>
            <a:off x="4561500" y="0"/>
            <a:ext cx="4582502" cy="1496699"/>
          </a:xfrm>
          <a:prstGeom prst="rect">
            <a:avLst/>
          </a:prstGeom>
          <a:noFill/>
          <a:ln>
            <a:noFill/>
          </a:ln>
        </p:spPr>
      </p:pic>
      <p:sp>
        <p:nvSpPr>
          <p:cNvPr id="227" name="Google Shape;227;p29"/>
          <p:cNvSpPr txBox="1"/>
          <p:nvPr>
            <p:ph idx="1" type="body"/>
          </p:nvPr>
        </p:nvSpPr>
        <p:spPr>
          <a:xfrm>
            <a:off x="3154650" y="3337800"/>
            <a:ext cx="2834700" cy="1346100"/>
          </a:xfrm>
          <a:prstGeom prst="rect">
            <a:avLst/>
          </a:prstGeom>
        </p:spPr>
        <p:txBody>
          <a:bodyPr anchorCtr="0" anchor="t" bIns="91425" lIns="91425" spcFirstLastPara="1" rIns="91425" wrap="square" tIns="91425">
            <a:spAutoFit/>
          </a:bodyPr>
          <a:lstStyle>
            <a:lvl1pPr indent="-285750" lvl="0" marL="457200">
              <a:lnSpc>
                <a:spcPct val="100000"/>
              </a:lnSpc>
              <a:spcBef>
                <a:spcPts val="0"/>
              </a:spcBef>
              <a:spcAft>
                <a:spcPts val="0"/>
              </a:spcAft>
              <a:buSzPts val="900"/>
              <a:buFont typeface="Nunito Sans"/>
              <a:buChar char="●"/>
              <a:defRPr sz="900"/>
            </a:lvl1pPr>
            <a:lvl2pPr indent="-285750" lvl="1" marL="914400">
              <a:lnSpc>
                <a:spcPct val="100000"/>
              </a:lnSpc>
              <a:spcBef>
                <a:spcPts val="0"/>
              </a:spcBef>
              <a:spcAft>
                <a:spcPts val="0"/>
              </a:spcAft>
              <a:buSzPts val="900"/>
              <a:buFont typeface="Nunito Sans"/>
              <a:buChar char="○"/>
              <a:defRPr sz="900"/>
            </a:lvl2pPr>
            <a:lvl3pPr indent="-285750" lvl="2" marL="1371600">
              <a:lnSpc>
                <a:spcPct val="100000"/>
              </a:lnSpc>
              <a:spcBef>
                <a:spcPts val="0"/>
              </a:spcBef>
              <a:spcAft>
                <a:spcPts val="0"/>
              </a:spcAft>
              <a:buSzPts val="900"/>
              <a:buFont typeface="Nunito Sans"/>
              <a:buChar char="■"/>
              <a:defRPr sz="900"/>
            </a:lvl3pPr>
            <a:lvl4pPr indent="-285750" lvl="3" marL="1828800">
              <a:lnSpc>
                <a:spcPct val="100000"/>
              </a:lnSpc>
              <a:spcBef>
                <a:spcPts val="0"/>
              </a:spcBef>
              <a:spcAft>
                <a:spcPts val="0"/>
              </a:spcAft>
              <a:buSzPts val="900"/>
              <a:buFont typeface="Nunito Sans"/>
              <a:buChar char="●"/>
              <a:defRPr sz="900"/>
            </a:lvl4pPr>
            <a:lvl5pPr indent="-285750" lvl="4" marL="2286000">
              <a:lnSpc>
                <a:spcPct val="100000"/>
              </a:lnSpc>
              <a:spcBef>
                <a:spcPts val="0"/>
              </a:spcBef>
              <a:spcAft>
                <a:spcPts val="0"/>
              </a:spcAft>
              <a:buSzPts val="900"/>
              <a:buFont typeface="Nunito Sans"/>
              <a:buChar char="○"/>
              <a:defRPr sz="900"/>
            </a:lvl5pPr>
            <a:lvl6pPr indent="-285750" lvl="5" marL="2743200">
              <a:lnSpc>
                <a:spcPct val="100000"/>
              </a:lnSpc>
              <a:spcBef>
                <a:spcPts val="0"/>
              </a:spcBef>
              <a:spcAft>
                <a:spcPts val="0"/>
              </a:spcAft>
              <a:buSzPts val="900"/>
              <a:buFont typeface="Nunito Sans"/>
              <a:buChar char="■"/>
              <a:defRPr sz="900"/>
            </a:lvl6pPr>
            <a:lvl7pPr indent="-285750" lvl="6" marL="3200400">
              <a:lnSpc>
                <a:spcPct val="100000"/>
              </a:lnSpc>
              <a:spcBef>
                <a:spcPts val="0"/>
              </a:spcBef>
              <a:spcAft>
                <a:spcPts val="0"/>
              </a:spcAft>
              <a:buSzPts val="900"/>
              <a:buFont typeface="Nunito Sans"/>
              <a:buChar char="●"/>
              <a:defRPr sz="900"/>
            </a:lvl7pPr>
            <a:lvl8pPr indent="-285750" lvl="7" marL="3657600">
              <a:lnSpc>
                <a:spcPct val="100000"/>
              </a:lnSpc>
              <a:spcBef>
                <a:spcPts val="0"/>
              </a:spcBef>
              <a:spcAft>
                <a:spcPts val="0"/>
              </a:spcAft>
              <a:buSzPts val="900"/>
              <a:buFont typeface="Nunito Sans"/>
              <a:buChar char="○"/>
              <a:defRPr sz="900"/>
            </a:lvl8pPr>
            <a:lvl9pPr indent="-285750" lvl="8" marL="4114800">
              <a:lnSpc>
                <a:spcPct val="100000"/>
              </a:lnSpc>
              <a:spcBef>
                <a:spcPts val="0"/>
              </a:spcBef>
              <a:spcAft>
                <a:spcPts val="0"/>
              </a:spcAft>
              <a:buSzPts val="900"/>
              <a:buFont typeface="Nunito Sans"/>
              <a:buChar char="■"/>
              <a:defRPr sz="900"/>
            </a:lvl9pPr>
          </a:lstStyle>
          <a:p/>
        </p:txBody>
      </p:sp>
      <p:sp>
        <p:nvSpPr>
          <p:cNvPr id="228" name="Google Shape;228;p29"/>
          <p:cNvSpPr txBox="1"/>
          <p:nvPr>
            <p:ph idx="2" type="body"/>
          </p:nvPr>
        </p:nvSpPr>
        <p:spPr>
          <a:xfrm>
            <a:off x="228600" y="3337800"/>
            <a:ext cx="2834700" cy="1346100"/>
          </a:xfrm>
          <a:prstGeom prst="rect">
            <a:avLst/>
          </a:prstGeom>
        </p:spPr>
        <p:txBody>
          <a:bodyPr anchorCtr="0" anchor="t" bIns="91425" lIns="91425" spcFirstLastPara="1" rIns="91425" wrap="square" tIns="91425">
            <a:sp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0"/>
              </a:spcBef>
              <a:spcAft>
                <a:spcPts val="0"/>
              </a:spcAft>
              <a:buClr>
                <a:schemeClr val="dk1"/>
              </a:buClr>
              <a:buSzPts val="900"/>
              <a:buFont typeface="Nunito Sans"/>
              <a:buChar char="○"/>
              <a:defRPr sz="900"/>
            </a:lvl2pPr>
            <a:lvl3pPr indent="-285750" lvl="2" marL="1371600">
              <a:spcBef>
                <a:spcPts val="0"/>
              </a:spcBef>
              <a:spcAft>
                <a:spcPts val="0"/>
              </a:spcAft>
              <a:buClr>
                <a:schemeClr val="dk1"/>
              </a:buClr>
              <a:buSzPts val="900"/>
              <a:buFont typeface="Nunito Sans"/>
              <a:buChar char="■"/>
              <a:defRPr sz="900"/>
            </a:lvl3pPr>
            <a:lvl4pPr indent="-285750" lvl="3" marL="1828800">
              <a:spcBef>
                <a:spcPts val="0"/>
              </a:spcBef>
              <a:spcAft>
                <a:spcPts val="0"/>
              </a:spcAft>
              <a:buClr>
                <a:schemeClr val="dk1"/>
              </a:buClr>
              <a:buSzPts val="900"/>
              <a:buFont typeface="Nunito Sans"/>
              <a:buChar char="●"/>
              <a:defRPr sz="900"/>
            </a:lvl4pPr>
            <a:lvl5pPr indent="-285750" lvl="4" marL="2286000">
              <a:spcBef>
                <a:spcPts val="0"/>
              </a:spcBef>
              <a:spcAft>
                <a:spcPts val="0"/>
              </a:spcAft>
              <a:buClr>
                <a:schemeClr val="dk1"/>
              </a:buClr>
              <a:buSzPts val="900"/>
              <a:buFont typeface="Nunito Sans"/>
              <a:buChar char="○"/>
              <a:defRPr sz="900"/>
            </a:lvl5pPr>
            <a:lvl6pPr indent="-285750" lvl="5" marL="2743200">
              <a:spcBef>
                <a:spcPts val="0"/>
              </a:spcBef>
              <a:spcAft>
                <a:spcPts val="0"/>
              </a:spcAft>
              <a:buClr>
                <a:schemeClr val="dk1"/>
              </a:buClr>
              <a:buSzPts val="900"/>
              <a:buFont typeface="Nunito Sans"/>
              <a:buChar char="■"/>
              <a:defRPr sz="900"/>
            </a:lvl6pPr>
            <a:lvl7pPr indent="-285750" lvl="6" marL="3200400">
              <a:spcBef>
                <a:spcPts val="0"/>
              </a:spcBef>
              <a:spcAft>
                <a:spcPts val="0"/>
              </a:spcAft>
              <a:buClr>
                <a:schemeClr val="dk1"/>
              </a:buClr>
              <a:buSzPts val="900"/>
              <a:buFont typeface="Nunito Sans"/>
              <a:buChar char="●"/>
              <a:defRPr sz="900"/>
            </a:lvl7pPr>
            <a:lvl8pPr indent="-285750" lvl="7" marL="3657600">
              <a:spcBef>
                <a:spcPts val="0"/>
              </a:spcBef>
              <a:spcAft>
                <a:spcPts val="0"/>
              </a:spcAft>
              <a:buClr>
                <a:schemeClr val="dk1"/>
              </a:buClr>
              <a:buSzPts val="900"/>
              <a:buFont typeface="Nunito Sans"/>
              <a:buChar char="○"/>
              <a:defRPr sz="900"/>
            </a:lvl8pPr>
            <a:lvl9pPr indent="-285750" lvl="8" marL="4114800">
              <a:spcBef>
                <a:spcPts val="0"/>
              </a:spcBef>
              <a:spcAft>
                <a:spcPts val="0"/>
              </a:spcAft>
              <a:buClr>
                <a:schemeClr val="dk1"/>
              </a:buClr>
              <a:buSzPts val="900"/>
              <a:buFont typeface="Nunito Sans"/>
              <a:buChar char="■"/>
              <a:defRPr sz="900"/>
            </a:lvl9pPr>
          </a:lstStyle>
          <a:p/>
        </p:txBody>
      </p:sp>
      <p:sp>
        <p:nvSpPr>
          <p:cNvPr id="229" name="Google Shape;229;p29"/>
          <p:cNvSpPr txBox="1"/>
          <p:nvPr>
            <p:ph idx="3" type="body"/>
          </p:nvPr>
        </p:nvSpPr>
        <p:spPr>
          <a:xfrm>
            <a:off x="6080700" y="3337800"/>
            <a:ext cx="2834700" cy="1346100"/>
          </a:xfrm>
          <a:prstGeom prst="rect">
            <a:avLst/>
          </a:prstGeom>
        </p:spPr>
        <p:txBody>
          <a:bodyPr anchorCtr="0" anchor="t" bIns="91425" lIns="91425" spcFirstLastPara="1" rIns="91425" wrap="square" tIns="91425">
            <a:sp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0"/>
              </a:spcBef>
              <a:spcAft>
                <a:spcPts val="0"/>
              </a:spcAft>
              <a:buClr>
                <a:schemeClr val="dk1"/>
              </a:buClr>
              <a:buSzPts val="900"/>
              <a:buFont typeface="Nunito Sans"/>
              <a:buChar char="○"/>
              <a:defRPr sz="900"/>
            </a:lvl2pPr>
            <a:lvl3pPr indent="-285750" lvl="2" marL="1371600">
              <a:spcBef>
                <a:spcPts val="0"/>
              </a:spcBef>
              <a:spcAft>
                <a:spcPts val="0"/>
              </a:spcAft>
              <a:buClr>
                <a:schemeClr val="dk1"/>
              </a:buClr>
              <a:buSzPts val="900"/>
              <a:buFont typeface="Nunito Sans"/>
              <a:buChar char="■"/>
              <a:defRPr sz="900"/>
            </a:lvl3pPr>
            <a:lvl4pPr indent="-285750" lvl="3" marL="1828800">
              <a:spcBef>
                <a:spcPts val="0"/>
              </a:spcBef>
              <a:spcAft>
                <a:spcPts val="0"/>
              </a:spcAft>
              <a:buClr>
                <a:schemeClr val="dk1"/>
              </a:buClr>
              <a:buSzPts val="900"/>
              <a:buFont typeface="Nunito Sans"/>
              <a:buChar char="●"/>
              <a:defRPr sz="900"/>
            </a:lvl4pPr>
            <a:lvl5pPr indent="-285750" lvl="4" marL="2286000">
              <a:spcBef>
                <a:spcPts val="0"/>
              </a:spcBef>
              <a:spcAft>
                <a:spcPts val="0"/>
              </a:spcAft>
              <a:buClr>
                <a:schemeClr val="dk1"/>
              </a:buClr>
              <a:buSzPts val="900"/>
              <a:buFont typeface="Nunito Sans"/>
              <a:buChar char="○"/>
              <a:defRPr sz="900"/>
            </a:lvl5pPr>
            <a:lvl6pPr indent="-285750" lvl="5" marL="2743200">
              <a:spcBef>
                <a:spcPts val="0"/>
              </a:spcBef>
              <a:spcAft>
                <a:spcPts val="0"/>
              </a:spcAft>
              <a:buClr>
                <a:schemeClr val="dk1"/>
              </a:buClr>
              <a:buSzPts val="900"/>
              <a:buFont typeface="Nunito Sans"/>
              <a:buChar char="■"/>
              <a:defRPr sz="900"/>
            </a:lvl6pPr>
            <a:lvl7pPr indent="-285750" lvl="6" marL="3200400">
              <a:spcBef>
                <a:spcPts val="0"/>
              </a:spcBef>
              <a:spcAft>
                <a:spcPts val="0"/>
              </a:spcAft>
              <a:buClr>
                <a:schemeClr val="dk1"/>
              </a:buClr>
              <a:buSzPts val="900"/>
              <a:buFont typeface="Nunito Sans"/>
              <a:buChar char="●"/>
              <a:defRPr sz="900"/>
            </a:lvl7pPr>
            <a:lvl8pPr indent="-285750" lvl="7" marL="3657600">
              <a:spcBef>
                <a:spcPts val="0"/>
              </a:spcBef>
              <a:spcAft>
                <a:spcPts val="0"/>
              </a:spcAft>
              <a:buClr>
                <a:schemeClr val="dk1"/>
              </a:buClr>
              <a:buSzPts val="900"/>
              <a:buFont typeface="Nunito Sans"/>
              <a:buChar char="○"/>
              <a:defRPr sz="900"/>
            </a:lvl8pPr>
            <a:lvl9pPr indent="-285750" lvl="8" marL="4114800">
              <a:spcBef>
                <a:spcPts val="0"/>
              </a:spcBef>
              <a:spcAft>
                <a:spcPts val="0"/>
              </a:spcAft>
              <a:buClr>
                <a:schemeClr val="dk1"/>
              </a:buClr>
              <a:buSzPts val="900"/>
              <a:buFont typeface="Nunito Sans"/>
              <a:buChar char="■"/>
              <a:defRPr sz="900"/>
            </a:lvl9pPr>
          </a:lstStyle>
          <a:p/>
        </p:txBody>
      </p:sp>
      <p:sp>
        <p:nvSpPr>
          <p:cNvPr id="230" name="Google Shape;230;p29"/>
          <p:cNvSpPr txBox="1"/>
          <p:nvPr>
            <p:ph type="title"/>
          </p:nvPr>
        </p:nvSpPr>
        <p:spPr>
          <a:xfrm>
            <a:off x="1877050" y="1578774"/>
            <a:ext cx="30030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1400">
                <a:solidFill>
                  <a:schemeClr val="accent1"/>
                </a:solidFill>
                <a:latin typeface="Poppins SemiBold"/>
                <a:ea typeface="Poppins SemiBold"/>
                <a:cs typeface="Poppins SemiBold"/>
                <a:sym typeface="Poppins SemiBold"/>
              </a:defRPr>
            </a:lvl1pPr>
            <a:lvl2pPr lvl="1">
              <a:spcBef>
                <a:spcPts val="0"/>
              </a:spcBef>
              <a:spcAft>
                <a:spcPts val="0"/>
              </a:spcAft>
              <a:buNone/>
              <a:defRPr sz="2000">
                <a:solidFill>
                  <a:schemeClr val="accent1"/>
                </a:solidFill>
                <a:latin typeface="Poppins SemiBold"/>
                <a:ea typeface="Poppins SemiBold"/>
                <a:cs typeface="Poppins SemiBold"/>
                <a:sym typeface="Poppins SemiBold"/>
              </a:defRPr>
            </a:lvl2pPr>
            <a:lvl3pPr lvl="2">
              <a:spcBef>
                <a:spcPts val="0"/>
              </a:spcBef>
              <a:spcAft>
                <a:spcPts val="0"/>
              </a:spcAft>
              <a:buNone/>
              <a:defRPr sz="2000">
                <a:solidFill>
                  <a:schemeClr val="accent1"/>
                </a:solidFill>
                <a:latin typeface="Poppins SemiBold"/>
                <a:ea typeface="Poppins SemiBold"/>
                <a:cs typeface="Poppins SemiBold"/>
                <a:sym typeface="Poppins SemiBold"/>
              </a:defRPr>
            </a:lvl3pPr>
            <a:lvl4pPr lvl="3">
              <a:spcBef>
                <a:spcPts val="0"/>
              </a:spcBef>
              <a:spcAft>
                <a:spcPts val="0"/>
              </a:spcAft>
              <a:buNone/>
              <a:defRPr sz="2000">
                <a:solidFill>
                  <a:schemeClr val="accent1"/>
                </a:solidFill>
                <a:latin typeface="Poppins SemiBold"/>
                <a:ea typeface="Poppins SemiBold"/>
                <a:cs typeface="Poppins SemiBold"/>
                <a:sym typeface="Poppins SemiBold"/>
              </a:defRPr>
            </a:lvl4pPr>
            <a:lvl5pPr lvl="4">
              <a:spcBef>
                <a:spcPts val="0"/>
              </a:spcBef>
              <a:spcAft>
                <a:spcPts val="0"/>
              </a:spcAft>
              <a:buNone/>
              <a:defRPr sz="2000">
                <a:solidFill>
                  <a:schemeClr val="accent1"/>
                </a:solidFill>
                <a:latin typeface="Poppins SemiBold"/>
                <a:ea typeface="Poppins SemiBold"/>
                <a:cs typeface="Poppins SemiBold"/>
                <a:sym typeface="Poppins SemiBold"/>
              </a:defRPr>
            </a:lvl5pPr>
            <a:lvl6pPr lvl="5">
              <a:spcBef>
                <a:spcPts val="0"/>
              </a:spcBef>
              <a:spcAft>
                <a:spcPts val="0"/>
              </a:spcAft>
              <a:buNone/>
              <a:defRPr sz="2000">
                <a:solidFill>
                  <a:schemeClr val="accent1"/>
                </a:solidFill>
                <a:latin typeface="Poppins SemiBold"/>
                <a:ea typeface="Poppins SemiBold"/>
                <a:cs typeface="Poppins SemiBold"/>
                <a:sym typeface="Poppins SemiBold"/>
              </a:defRPr>
            </a:lvl6pPr>
            <a:lvl7pPr lvl="6">
              <a:spcBef>
                <a:spcPts val="0"/>
              </a:spcBef>
              <a:spcAft>
                <a:spcPts val="0"/>
              </a:spcAft>
              <a:buNone/>
              <a:defRPr sz="2000">
                <a:solidFill>
                  <a:schemeClr val="accent1"/>
                </a:solidFill>
                <a:latin typeface="Poppins SemiBold"/>
                <a:ea typeface="Poppins SemiBold"/>
                <a:cs typeface="Poppins SemiBold"/>
                <a:sym typeface="Poppins SemiBold"/>
              </a:defRPr>
            </a:lvl7pPr>
            <a:lvl8pPr lvl="7">
              <a:spcBef>
                <a:spcPts val="0"/>
              </a:spcBef>
              <a:spcAft>
                <a:spcPts val="0"/>
              </a:spcAft>
              <a:buNone/>
              <a:defRPr sz="2000">
                <a:solidFill>
                  <a:schemeClr val="accent1"/>
                </a:solidFill>
                <a:latin typeface="Poppins SemiBold"/>
                <a:ea typeface="Poppins SemiBold"/>
                <a:cs typeface="Poppins SemiBold"/>
                <a:sym typeface="Poppins SemiBold"/>
              </a:defRPr>
            </a:lvl8pPr>
            <a:lvl9pPr lvl="8">
              <a:spcBef>
                <a:spcPts val="0"/>
              </a:spcBef>
              <a:spcAft>
                <a:spcPts val="0"/>
              </a:spcAft>
              <a:buNone/>
              <a:defRPr sz="2000">
                <a:solidFill>
                  <a:schemeClr val="accent1"/>
                </a:solidFill>
                <a:latin typeface="Poppins SemiBold"/>
                <a:ea typeface="Poppins SemiBold"/>
                <a:cs typeface="Poppins SemiBold"/>
                <a:sym typeface="Poppins SemiBold"/>
              </a:defRPr>
            </a:lvl9pPr>
          </a:lstStyle>
          <a:p/>
        </p:txBody>
      </p:sp>
      <p:sp>
        <p:nvSpPr>
          <p:cNvPr id="231" name="Google Shape;231;p29"/>
          <p:cNvSpPr txBox="1"/>
          <p:nvPr>
            <p:ph idx="4" type="title"/>
          </p:nvPr>
        </p:nvSpPr>
        <p:spPr>
          <a:xfrm>
            <a:off x="1877050" y="1944332"/>
            <a:ext cx="3598500" cy="742200"/>
          </a:xfrm>
          <a:prstGeom prst="rect">
            <a:avLst/>
          </a:prstGeom>
        </p:spPr>
        <p:txBody>
          <a:bodyPr anchorCtr="0" anchor="t" bIns="91425" lIns="91425" spcFirstLastPara="1" rIns="91425" wrap="square" tIns="91425">
            <a:spAutoFit/>
          </a:bodyPr>
          <a:lstStyle>
            <a:lvl1pPr lvl="0">
              <a:spcBef>
                <a:spcPts val="0"/>
              </a:spcBef>
              <a:spcAft>
                <a:spcPts val="0"/>
              </a:spcAft>
              <a:buNone/>
              <a:defRPr b="0" sz="1200">
                <a:latin typeface="Nunito Sans"/>
                <a:ea typeface="Nunito Sans"/>
                <a:cs typeface="Nunito Sans"/>
                <a:sym typeface="Nunito Sans"/>
              </a:defRPr>
            </a:lvl1pPr>
            <a:lvl2pPr lvl="1">
              <a:spcBef>
                <a:spcPts val="0"/>
              </a:spcBef>
              <a:spcAft>
                <a:spcPts val="0"/>
              </a:spcAft>
              <a:buNone/>
              <a:defRPr sz="2000">
                <a:latin typeface="Nunito Sans"/>
                <a:ea typeface="Nunito Sans"/>
                <a:cs typeface="Nunito Sans"/>
                <a:sym typeface="Nunito Sans"/>
              </a:defRPr>
            </a:lvl2pPr>
            <a:lvl3pPr lvl="2">
              <a:spcBef>
                <a:spcPts val="0"/>
              </a:spcBef>
              <a:spcAft>
                <a:spcPts val="0"/>
              </a:spcAft>
              <a:buNone/>
              <a:defRPr sz="2000">
                <a:latin typeface="Nunito Sans"/>
                <a:ea typeface="Nunito Sans"/>
                <a:cs typeface="Nunito Sans"/>
                <a:sym typeface="Nunito Sans"/>
              </a:defRPr>
            </a:lvl3pPr>
            <a:lvl4pPr lvl="3">
              <a:spcBef>
                <a:spcPts val="0"/>
              </a:spcBef>
              <a:spcAft>
                <a:spcPts val="0"/>
              </a:spcAft>
              <a:buNone/>
              <a:defRPr sz="2000">
                <a:latin typeface="Nunito Sans"/>
                <a:ea typeface="Nunito Sans"/>
                <a:cs typeface="Nunito Sans"/>
                <a:sym typeface="Nunito Sans"/>
              </a:defRPr>
            </a:lvl4pPr>
            <a:lvl5pPr lvl="4">
              <a:spcBef>
                <a:spcPts val="0"/>
              </a:spcBef>
              <a:spcAft>
                <a:spcPts val="0"/>
              </a:spcAft>
              <a:buNone/>
              <a:defRPr sz="2000">
                <a:latin typeface="Nunito Sans"/>
                <a:ea typeface="Nunito Sans"/>
                <a:cs typeface="Nunito Sans"/>
                <a:sym typeface="Nunito Sans"/>
              </a:defRPr>
            </a:lvl5pPr>
            <a:lvl6pPr lvl="5">
              <a:spcBef>
                <a:spcPts val="0"/>
              </a:spcBef>
              <a:spcAft>
                <a:spcPts val="0"/>
              </a:spcAft>
              <a:buNone/>
              <a:defRPr sz="2000">
                <a:latin typeface="Nunito Sans"/>
                <a:ea typeface="Nunito Sans"/>
                <a:cs typeface="Nunito Sans"/>
                <a:sym typeface="Nunito Sans"/>
              </a:defRPr>
            </a:lvl6pPr>
            <a:lvl7pPr lvl="6">
              <a:spcBef>
                <a:spcPts val="0"/>
              </a:spcBef>
              <a:spcAft>
                <a:spcPts val="0"/>
              </a:spcAft>
              <a:buNone/>
              <a:defRPr sz="2000">
                <a:latin typeface="Nunito Sans"/>
                <a:ea typeface="Nunito Sans"/>
                <a:cs typeface="Nunito Sans"/>
                <a:sym typeface="Nunito Sans"/>
              </a:defRPr>
            </a:lvl7pPr>
            <a:lvl8pPr lvl="7">
              <a:spcBef>
                <a:spcPts val="0"/>
              </a:spcBef>
              <a:spcAft>
                <a:spcPts val="0"/>
              </a:spcAft>
              <a:buNone/>
              <a:defRPr sz="2000">
                <a:latin typeface="Nunito Sans"/>
                <a:ea typeface="Nunito Sans"/>
                <a:cs typeface="Nunito Sans"/>
                <a:sym typeface="Nunito Sans"/>
              </a:defRPr>
            </a:lvl8pPr>
            <a:lvl9pPr lvl="8">
              <a:spcBef>
                <a:spcPts val="0"/>
              </a:spcBef>
              <a:spcAft>
                <a:spcPts val="0"/>
              </a:spcAft>
              <a:buNone/>
              <a:defRPr sz="2000">
                <a:latin typeface="Nunito Sans"/>
                <a:ea typeface="Nunito Sans"/>
                <a:cs typeface="Nunito Sans"/>
                <a:sym typeface="Nunito Sans"/>
              </a:defRPr>
            </a:lvl9pPr>
          </a:lstStyle>
          <a:p/>
        </p:txBody>
      </p:sp>
      <p:sp>
        <p:nvSpPr>
          <p:cNvPr id="232" name="Google Shape;232;p29"/>
          <p:cNvSpPr/>
          <p:nvPr>
            <p:ph idx="5" type="pic"/>
          </p:nvPr>
        </p:nvSpPr>
        <p:spPr>
          <a:xfrm>
            <a:off x="309350" y="1425725"/>
            <a:ext cx="1409700" cy="1409700"/>
          </a:xfrm>
          <a:prstGeom prst="roundRect">
            <a:avLst>
              <a:gd fmla="val 16667" name="adj"/>
            </a:avLst>
          </a:prstGeom>
          <a:noFill/>
          <a:ln>
            <a:noFill/>
          </a:ln>
        </p:spPr>
      </p:sp>
      <p:pic>
        <p:nvPicPr>
          <p:cNvPr id="233" name="Google Shape;233;p29"/>
          <p:cNvPicPr preferRelativeResize="0"/>
          <p:nvPr/>
        </p:nvPicPr>
        <p:blipFill rotWithShape="1">
          <a:blip r:embed="rId3">
            <a:alphaModFix/>
          </a:blip>
          <a:srcRect b="0" l="0" r="49117" t="49683"/>
          <a:stretch/>
        </p:blipFill>
        <p:spPr>
          <a:xfrm>
            <a:off x="7392192" y="-1"/>
            <a:ext cx="1751812" cy="1732300"/>
          </a:xfrm>
          <a:prstGeom prst="rect">
            <a:avLst/>
          </a:prstGeom>
          <a:noFill/>
          <a:ln>
            <a:noFill/>
          </a:ln>
        </p:spPr>
      </p:pic>
      <p:sp>
        <p:nvSpPr>
          <p:cNvPr id="234" name="Google Shape;234;p29"/>
          <p:cNvSpPr txBox="1"/>
          <p:nvPr>
            <p:ph idx="6" type="title"/>
          </p:nvPr>
        </p:nvSpPr>
        <p:spPr>
          <a:xfrm>
            <a:off x="228600" y="228600"/>
            <a:ext cx="57606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000"/>
            </a:lvl1pPr>
            <a:lvl2pPr lvl="1">
              <a:spcBef>
                <a:spcPts val="0"/>
              </a:spcBef>
              <a:spcAft>
                <a:spcPts val="0"/>
              </a:spcAft>
              <a:buNone/>
              <a:defRPr sz="2000">
                <a:latin typeface="Poppins SemiBold"/>
                <a:ea typeface="Poppins SemiBold"/>
                <a:cs typeface="Poppins SemiBold"/>
                <a:sym typeface="Poppins SemiBold"/>
              </a:defRPr>
            </a:lvl2pPr>
            <a:lvl3pPr lvl="2">
              <a:spcBef>
                <a:spcPts val="0"/>
              </a:spcBef>
              <a:spcAft>
                <a:spcPts val="0"/>
              </a:spcAft>
              <a:buNone/>
              <a:defRPr sz="2000">
                <a:latin typeface="Poppins SemiBold"/>
                <a:ea typeface="Poppins SemiBold"/>
                <a:cs typeface="Poppins SemiBold"/>
                <a:sym typeface="Poppins SemiBold"/>
              </a:defRPr>
            </a:lvl3pPr>
            <a:lvl4pPr lvl="3">
              <a:spcBef>
                <a:spcPts val="0"/>
              </a:spcBef>
              <a:spcAft>
                <a:spcPts val="0"/>
              </a:spcAft>
              <a:buNone/>
              <a:defRPr sz="2000">
                <a:latin typeface="Poppins SemiBold"/>
                <a:ea typeface="Poppins SemiBold"/>
                <a:cs typeface="Poppins SemiBold"/>
                <a:sym typeface="Poppins SemiBold"/>
              </a:defRPr>
            </a:lvl4pPr>
            <a:lvl5pPr lvl="4">
              <a:spcBef>
                <a:spcPts val="0"/>
              </a:spcBef>
              <a:spcAft>
                <a:spcPts val="0"/>
              </a:spcAft>
              <a:buNone/>
              <a:defRPr sz="2000">
                <a:latin typeface="Poppins SemiBold"/>
                <a:ea typeface="Poppins SemiBold"/>
                <a:cs typeface="Poppins SemiBold"/>
                <a:sym typeface="Poppins SemiBold"/>
              </a:defRPr>
            </a:lvl5pPr>
            <a:lvl6pPr lvl="5">
              <a:spcBef>
                <a:spcPts val="0"/>
              </a:spcBef>
              <a:spcAft>
                <a:spcPts val="0"/>
              </a:spcAft>
              <a:buNone/>
              <a:defRPr sz="2000">
                <a:latin typeface="Poppins SemiBold"/>
                <a:ea typeface="Poppins SemiBold"/>
                <a:cs typeface="Poppins SemiBold"/>
                <a:sym typeface="Poppins SemiBold"/>
              </a:defRPr>
            </a:lvl6pPr>
            <a:lvl7pPr lvl="6">
              <a:spcBef>
                <a:spcPts val="0"/>
              </a:spcBef>
              <a:spcAft>
                <a:spcPts val="0"/>
              </a:spcAft>
              <a:buNone/>
              <a:defRPr sz="2000">
                <a:latin typeface="Poppins SemiBold"/>
                <a:ea typeface="Poppins SemiBold"/>
                <a:cs typeface="Poppins SemiBold"/>
                <a:sym typeface="Poppins SemiBold"/>
              </a:defRPr>
            </a:lvl7pPr>
            <a:lvl8pPr lvl="7">
              <a:spcBef>
                <a:spcPts val="0"/>
              </a:spcBef>
              <a:spcAft>
                <a:spcPts val="0"/>
              </a:spcAft>
              <a:buNone/>
              <a:defRPr sz="2000">
                <a:latin typeface="Poppins SemiBold"/>
                <a:ea typeface="Poppins SemiBold"/>
                <a:cs typeface="Poppins SemiBold"/>
                <a:sym typeface="Poppins SemiBold"/>
              </a:defRPr>
            </a:lvl8pPr>
            <a:lvl9pPr lvl="8">
              <a:spcBef>
                <a:spcPts val="0"/>
              </a:spcBef>
              <a:spcAft>
                <a:spcPts val="0"/>
              </a:spcAft>
              <a:buNone/>
              <a:defRPr sz="2000">
                <a:latin typeface="Poppins SemiBold"/>
                <a:ea typeface="Poppins SemiBold"/>
                <a:cs typeface="Poppins SemiBold"/>
                <a:sym typeface="Poppins SemiBold"/>
              </a:defRPr>
            </a:lvl9pPr>
          </a:lstStyle>
          <a:p/>
        </p:txBody>
      </p:sp>
      <p:sp>
        <p:nvSpPr>
          <p:cNvPr id="235" name="Google Shape;235;p29"/>
          <p:cNvSpPr/>
          <p:nvPr/>
        </p:nvSpPr>
        <p:spPr>
          <a:xfrm>
            <a:off x="7302102" y="-1"/>
            <a:ext cx="1841902" cy="1572524"/>
          </a:xfrm>
          <a:custGeom>
            <a:rect b="b" l="l" r="r" t="t"/>
            <a:pathLst>
              <a:path extrusionOk="0" h="56257" w="65894">
                <a:moveTo>
                  <a:pt x="33226" y="18827"/>
                </a:moveTo>
                <a:lnTo>
                  <a:pt x="33115" y="20538"/>
                </a:lnTo>
                <a:lnTo>
                  <a:pt x="32966" y="22250"/>
                </a:lnTo>
                <a:lnTo>
                  <a:pt x="32743" y="23924"/>
                </a:lnTo>
                <a:lnTo>
                  <a:pt x="32445" y="25561"/>
                </a:lnTo>
                <a:lnTo>
                  <a:pt x="32110" y="27161"/>
                </a:lnTo>
                <a:lnTo>
                  <a:pt x="31701" y="28761"/>
                </a:lnTo>
                <a:lnTo>
                  <a:pt x="31217" y="30324"/>
                </a:lnTo>
                <a:lnTo>
                  <a:pt x="30696" y="31886"/>
                </a:lnTo>
                <a:lnTo>
                  <a:pt x="30212" y="33114"/>
                </a:lnTo>
                <a:lnTo>
                  <a:pt x="29692" y="34379"/>
                </a:lnTo>
                <a:lnTo>
                  <a:pt x="29133" y="35570"/>
                </a:lnTo>
                <a:lnTo>
                  <a:pt x="28538" y="36798"/>
                </a:lnTo>
                <a:lnTo>
                  <a:pt x="27868" y="37951"/>
                </a:lnTo>
                <a:lnTo>
                  <a:pt x="27199" y="39105"/>
                </a:lnTo>
                <a:lnTo>
                  <a:pt x="26455" y="40258"/>
                </a:lnTo>
                <a:lnTo>
                  <a:pt x="25673" y="41374"/>
                </a:lnTo>
                <a:lnTo>
                  <a:pt x="24855" y="42453"/>
                </a:lnTo>
                <a:lnTo>
                  <a:pt x="23999" y="43532"/>
                </a:lnTo>
                <a:lnTo>
                  <a:pt x="23143" y="44574"/>
                </a:lnTo>
                <a:lnTo>
                  <a:pt x="22176" y="45616"/>
                </a:lnTo>
                <a:lnTo>
                  <a:pt x="21208" y="46620"/>
                </a:lnTo>
                <a:lnTo>
                  <a:pt x="20204" y="47588"/>
                </a:lnTo>
                <a:lnTo>
                  <a:pt x="19162" y="48555"/>
                </a:lnTo>
                <a:lnTo>
                  <a:pt x="18083" y="49485"/>
                </a:lnTo>
                <a:lnTo>
                  <a:pt x="16520" y="50750"/>
                </a:lnTo>
                <a:lnTo>
                  <a:pt x="15069" y="51829"/>
                </a:lnTo>
                <a:lnTo>
                  <a:pt x="13693" y="52722"/>
                </a:lnTo>
                <a:lnTo>
                  <a:pt x="12428" y="53504"/>
                </a:lnTo>
                <a:lnTo>
                  <a:pt x="11237" y="54136"/>
                </a:lnTo>
                <a:lnTo>
                  <a:pt x="10158" y="54657"/>
                </a:lnTo>
                <a:lnTo>
                  <a:pt x="9153" y="55029"/>
                </a:lnTo>
                <a:lnTo>
                  <a:pt x="8223" y="55327"/>
                </a:lnTo>
                <a:lnTo>
                  <a:pt x="7367" y="55513"/>
                </a:lnTo>
                <a:lnTo>
                  <a:pt x="6586" y="55624"/>
                </a:lnTo>
                <a:lnTo>
                  <a:pt x="5879" y="55662"/>
                </a:lnTo>
                <a:lnTo>
                  <a:pt x="5247" y="55662"/>
                </a:lnTo>
                <a:lnTo>
                  <a:pt x="4688" y="55550"/>
                </a:lnTo>
                <a:lnTo>
                  <a:pt x="4205" y="55438"/>
                </a:lnTo>
                <a:lnTo>
                  <a:pt x="3758" y="55290"/>
                </a:lnTo>
                <a:lnTo>
                  <a:pt x="3386" y="55141"/>
                </a:lnTo>
                <a:lnTo>
                  <a:pt x="3014" y="54917"/>
                </a:lnTo>
                <a:lnTo>
                  <a:pt x="2679" y="54657"/>
                </a:lnTo>
                <a:lnTo>
                  <a:pt x="2344" y="54359"/>
                </a:lnTo>
                <a:lnTo>
                  <a:pt x="2047" y="54024"/>
                </a:lnTo>
                <a:lnTo>
                  <a:pt x="1786" y="53652"/>
                </a:lnTo>
                <a:lnTo>
                  <a:pt x="1526" y="53280"/>
                </a:lnTo>
                <a:lnTo>
                  <a:pt x="1303" y="52834"/>
                </a:lnTo>
                <a:lnTo>
                  <a:pt x="1117" y="52387"/>
                </a:lnTo>
                <a:lnTo>
                  <a:pt x="968" y="51904"/>
                </a:lnTo>
                <a:lnTo>
                  <a:pt x="819" y="51383"/>
                </a:lnTo>
                <a:lnTo>
                  <a:pt x="744" y="50825"/>
                </a:lnTo>
                <a:lnTo>
                  <a:pt x="670" y="50267"/>
                </a:lnTo>
                <a:lnTo>
                  <a:pt x="596" y="49671"/>
                </a:lnTo>
                <a:lnTo>
                  <a:pt x="596" y="49076"/>
                </a:lnTo>
                <a:lnTo>
                  <a:pt x="596" y="48406"/>
                </a:lnTo>
                <a:lnTo>
                  <a:pt x="633" y="47737"/>
                </a:lnTo>
                <a:lnTo>
                  <a:pt x="744" y="46844"/>
                </a:lnTo>
                <a:lnTo>
                  <a:pt x="893" y="45951"/>
                </a:lnTo>
                <a:lnTo>
                  <a:pt x="1117" y="45020"/>
                </a:lnTo>
                <a:lnTo>
                  <a:pt x="1340" y="44053"/>
                </a:lnTo>
                <a:lnTo>
                  <a:pt x="1637" y="43123"/>
                </a:lnTo>
                <a:lnTo>
                  <a:pt x="1972" y="42155"/>
                </a:lnTo>
                <a:lnTo>
                  <a:pt x="2344" y="41188"/>
                </a:lnTo>
                <a:lnTo>
                  <a:pt x="2754" y="40258"/>
                </a:lnTo>
                <a:lnTo>
                  <a:pt x="3237" y="39291"/>
                </a:lnTo>
                <a:lnTo>
                  <a:pt x="3721" y="38323"/>
                </a:lnTo>
                <a:lnTo>
                  <a:pt x="4279" y="37356"/>
                </a:lnTo>
                <a:lnTo>
                  <a:pt x="4837" y="36426"/>
                </a:lnTo>
                <a:lnTo>
                  <a:pt x="5470" y="35458"/>
                </a:lnTo>
                <a:lnTo>
                  <a:pt x="6102" y="34528"/>
                </a:lnTo>
                <a:lnTo>
                  <a:pt x="6809" y="33635"/>
                </a:lnTo>
                <a:lnTo>
                  <a:pt x="7553" y="32705"/>
                </a:lnTo>
                <a:lnTo>
                  <a:pt x="8186" y="31961"/>
                </a:lnTo>
                <a:lnTo>
                  <a:pt x="8893" y="31142"/>
                </a:lnTo>
                <a:lnTo>
                  <a:pt x="9674" y="30361"/>
                </a:lnTo>
                <a:lnTo>
                  <a:pt x="10530" y="29505"/>
                </a:lnTo>
                <a:lnTo>
                  <a:pt x="11423" y="28687"/>
                </a:lnTo>
                <a:lnTo>
                  <a:pt x="12390" y="27831"/>
                </a:lnTo>
                <a:lnTo>
                  <a:pt x="13432" y="26975"/>
                </a:lnTo>
                <a:lnTo>
                  <a:pt x="14548" y="26156"/>
                </a:lnTo>
                <a:lnTo>
                  <a:pt x="15702" y="25338"/>
                </a:lnTo>
                <a:lnTo>
                  <a:pt x="16967" y="24519"/>
                </a:lnTo>
                <a:lnTo>
                  <a:pt x="18269" y="23738"/>
                </a:lnTo>
                <a:lnTo>
                  <a:pt x="19683" y="22994"/>
                </a:lnTo>
                <a:lnTo>
                  <a:pt x="21134" y="22287"/>
                </a:lnTo>
                <a:lnTo>
                  <a:pt x="22697" y="21580"/>
                </a:lnTo>
                <a:lnTo>
                  <a:pt x="24297" y="20948"/>
                </a:lnTo>
                <a:lnTo>
                  <a:pt x="26008" y="20389"/>
                </a:lnTo>
                <a:lnTo>
                  <a:pt x="26938" y="20092"/>
                </a:lnTo>
                <a:lnTo>
                  <a:pt x="27831" y="19831"/>
                </a:lnTo>
                <a:lnTo>
                  <a:pt x="28761" y="19608"/>
                </a:lnTo>
                <a:lnTo>
                  <a:pt x="29654" y="19422"/>
                </a:lnTo>
                <a:lnTo>
                  <a:pt x="30547" y="19236"/>
                </a:lnTo>
                <a:lnTo>
                  <a:pt x="31440" y="19087"/>
                </a:lnTo>
                <a:lnTo>
                  <a:pt x="32333" y="18938"/>
                </a:lnTo>
                <a:lnTo>
                  <a:pt x="33226" y="18827"/>
                </a:lnTo>
                <a:close/>
                <a:moveTo>
                  <a:pt x="30696" y="0"/>
                </a:moveTo>
                <a:lnTo>
                  <a:pt x="31105" y="1377"/>
                </a:lnTo>
                <a:lnTo>
                  <a:pt x="31515" y="2865"/>
                </a:lnTo>
                <a:lnTo>
                  <a:pt x="31887" y="4502"/>
                </a:lnTo>
                <a:lnTo>
                  <a:pt x="32259" y="6251"/>
                </a:lnTo>
                <a:lnTo>
                  <a:pt x="32557" y="8074"/>
                </a:lnTo>
                <a:lnTo>
                  <a:pt x="32854" y="10009"/>
                </a:lnTo>
                <a:lnTo>
                  <a:pt x="33077" y="12055"/>
                </a:lnTo>
                <a:lnTo>
                  <a:pt x="33226" y="14139"/>
                </a:lnTo>
                <a:lnTo>
                  <a:pt x="33263" y="16222"/>
                </a:lnTo>
                <a:lnTo>
                  <a:pt x="33263" y="18231"/>
                </a:lnTo>
                <a:lnTo>
                  <a:pt x="32333" y="18343"/>
                </a:lnTo>
                <a:lnTo>
                  <a:pt x="31440" y="18492"/>
                </a:lnTo>
                <a:lnTo>
                  <a:pt x="30510" y="18641"/>
                </a:lnTo>
                <a:lnTo>
                  <a:pt x="29580" y="18827"/>
                </a:lnTo>
                <a:lnTo>
                  <a:pt x="28650" y="19013"/>
                </a:lnTo>
                <a:lnTo>
                  <a:pt x="27720" y="19273"/>
                </a:lnTo>
                <a:lnTo>
                  <a:pt x="26789" y="19534"/>
                </a:lnTo>
                <a:lnTo>
                  <a:pt x="25822" y="19831"/>
                </a:lnTo>
                <a:lnTo>
                  <a:pt x="24111" y="20389"/>
                </a:lnTo>
                <a:lnTo>
                  <a:pt x="22436" y="21059"/>
                </a:lnTo>
                <a:lnTo>
                  <a:pt x="20874" y="21729"/>
                </a:lnTo>
                <a:lnTo>
                  <a:pt x="19385" y="22473"/>
                </a:lnTo>
                <a:lnTo>
                  <a:pt x="17971" y="23217"/>
                </a:lnTo>
                <a:lnTo>
                  <a:pt x="16632" y="24036"/>
                </a:lnTo>
                <a:lnTo>
                  <a:pt x="15367" y="24854"/>
                </a:lnTo>
                <a:lnTo>
                  <a:pt x="14176" y="25673"/>
                </a:lnTo>
                <a:lnTo>
                  <a:pt x="13060" y="26529"/>
                </a:lnTo>
                <a:lnTo>
                  <a:pt x="12018" y="27384"/>
                </a:lnTo>
                <a:lnTo>
                  <a:pt x="11014" y="28240"/>
                </a:lnTo>
                <a:lnTo>
                  <a:pt x="10083" y="29096"/>
                </a:lnTo>
                <a:lnTo>
                  <a:pt x="9265" y="29914"/>
                </a:lnTo>
                <a:lnTo>
                  <a:pt x="8446" y="30770"/>
                </a:lnTo>
                <a:lnTo>
                  <a:pt x="7739" y="31551"/>
                </a:lnTo>
                <a:lnTo>
                  <a:pt x="7070" y="32333"/>
                </a:lnTo>
                <a:lnTo>
                  <a:pt x="6326" y="33263"/>
                </a:lnTo>
                <a:lnTo>
                  <a:pt x="5619" y="34193"/>
                </a:lnTo>
                <a:lnTo>
                  <a:pt x="4949" y="35161"/>
                </a:lnTo>
                <a:lnTo>
                  <a:pt x="4354" y="36091"/>
                </a:lnTo>
                <a:lnTo>
                  <a:pt x="3758" y="37095"/>
                </a:lnTo>
                <a:lnTo>
                  <a:pt x="3200" y="38063"/>
                </a:lnTo>
                <a:lnTo>
                  <a:pt x="2679" y="39030"/>
                </a:lnTo>
                <a:lnTo>
                  <a:pt x="2196" y="40035"/>
                </a:lnTo>
                <a:lnTo>
                  <a:pt x="1786" y="41002"/>
                </a:lnTo>
                <a:lnTo>
                  <a:pt x="1414" y="41969"/>
                </a:lnTo>
                <a:lnTo>
                  <a:pt x="1042" y="42974"/>
                </a:lnTo>
                <a:lnTo>
                  <a:pt x="782" y="43941"/>
                </a:lnTo>
                <a:lnTo>
                  <a:pt x="521" y="44872"/>
                </a:lnTo>
                <a:lnTo>
                  <a:pt x="298" y="45839"/>
                </a:lnTo>
                <a:lnTo>
                  <a:pt x="149" y="46769"/>
                </a:lnTo>
                <a:lnTo>
                  <a:pt x="38" y="47699"/>
                </a:lnTo>
                <a:lnTo>
                  <a:pt x="0" y="48406"/>
                </a:lnTo>
                <a:lnTo>
                  <a:pt x="0" y="49113"/>
                </a:lnTo>
                <a:lnTo>
                  <a:pt x="0" y="49746"/>
                </a:lnTo>
                <a:lnTo>
                  <a:pt x="75" y="50415"/>
                </a:lnTo>
                <a:lnTo>
                  <a:pt x="149" y="51011"/>
                </a:lnTo>
                <a:lnTo>
                  <a:pt x="261" y="51606"/>
                </a:lnTo>
                <a:lnTo>
                  <a:pt x="410" y="52164"/>
                </a:lnTo>
                <a:lnTo>
                  <a:pt x="596" y="52685"/>
                </a:lnTo>
                <a:lnTo>
                  <a:pt x="819" y="53169"/>
                </a:lnTo>
                <a:lnTo>
                  <a:pt x="1042" y="53615"/>
                </a:lnTo>
                <a:lnTo>
                  <a:pt x="1340" y="54062"/>
                </a:lnTo>
                <a:lnTo>
                  <a:pt x="1637" y="54434"/>
                </a:lnTo>
                <a:lnTo>
                  <a:pt x="1972" y="54806"/>
                </a:lnTo>
                <a:lnTo>
                  <a:pt x="2307" y="55141"/>
                </a:lnTo>
                <a:lnTo>
                  <a:pt x="2716" y="55401"/>
                </a:lnTo>
                <a:lnTo>
                  <a:pt x="3126" y="55662"/>
                </a:lnTo>
                <a:lnTo>
                  <a:pt x="3721" y="55922"/>
                </a:lnTo>
                <a:lnTo>
                  <a:pt x="4391" y="56108"/>
                </a:lnTo>
                <a:lnTo>
                  <a:pt x="5098" y="56220"/>
                </a:lnTo>
                <a:lnTo>
                  <a:pt x="5842" y="56257"/>
                </a:lnTo>
                <a:lnTo>
                  <a:pt x="6437" y="56257"/>
                </a:lnTo>
                <a:lnTo>
                  <a:pt x="7107" y="56182"/>
                </a:lnTo>
                <a:lnTo>
                  <a:pt x="7777" y="56034"/>
                </a:lnTo>
                <a:lnTo>
                  <a:pt x="8484" y="55885"/>
                </a:lnTo>
                <a:lnTo>
                  <a:pt x="9190" y="55624"/>
                </a:lnTo>
                <a:lnTo>
                  <a:pt x="9935" y="55364"/>
                </a:lnTo>
                <a:lnTo>
                  <a:pt x="10716" y="55029"/>
                </a:lnTo>
                <a:lnTo>
                  <a:pt x="11497" y="54657"/>
                </a:lnTo>
                <a:lnTo>
                  <a:pt x="12316" y="54248"/>
                </a:lnTo>
                <a:lnTo>
                  <a:pt x="13134" y="53764"/>
                </a:lnTo>
                <a:lnTo>
                  <a:pt x="13990" y="53243"/>
                </a:lnTo>
                <a:lnTo>
                  <a:pt x="14846" y="52685"/>
                </a:lnTo>
                <a:lnTo>
                  <a:pt x="15702" y="52090"/>
                </a:lnTo>
                <a:lnTo>
                  <a:pt x="16595" y="51420"/>
                </a:lnTo>
                <a:lnTo>
                  <a:pt x="17525" y="50713"/>
                </a:lnTo>
                <a:lnTo>
                  <a:pt x="18455" y="49969"/>
                </a:lnTo>
                <a:lnTo>
                  <a:pt x="19571" y="49002"/>
                </a:lnTo>
                <a:lnTo>
                  <a:pt x="20613" y="48034"/>
                </a:lnTo>
                <a:lnTo>
                  <a:pt x="21655" y="47030"/>
                </a:lnTo>
                <a:lnTo>
                  <a:pt x="22622" y="46025"/>
                </a:lnTo>
                <a:lnTo>
                  <a:pt x="23590" y="44983"/>
                </a:lnTo>
                <a:lnTo>
                  <a:pt x="24483" y="43904"/>
                </a:lnTo>
                <a:lnTo>
                  <a:pt x="25338" y="42825"/>
                </a:lnTo>
                <a:lnTo>
                  <a:pt x="26157" y="41709"/>
                </a:lnTo>
                <a:lnTo>
                  <a:pt x="26938" y="40593"/>
                </a:lnTo>
                <a:lnTo>
                  <a:pt x="27682" y="39439"/>
                </a:lnTo>
                <a:lnTo>
                  <a:pt x="28389" y="38249"/>
                </a:lnTo>
                <a:lnTo>
                  <a:pt x="29059" y="37058"/>
                </a:lnTo>
                <a:lnTo>
                  <a:pt x="29654" y="35830"/>
                </a:lnTo>
                <a:lnTo>
                  <a:pt x="30250" y="34602"/>
                </a:lnTo>
                <a:lnTo>
                  <a:pt x="30771" y="33337"/>
                </a:lnTo>
                <a:lnTo>
                  <a:pt x="31254" y="32072"/>
                </a:lnTo>
                <a:lnTo>
                  <a:pt x="31812" y="30510"/>
                </a:lnTo>
                <a:lnTo>
                  <a:pt x="32259" y="28910"/>
                </a:lnTo>
                <a:lnTo>
                  <a:pt x="32705" y="27273"/>
                </a:lnTo>
                <a:lnTo>
                  <a:pt x="33040" y="25636"/>
                </a:lnTo>
                <a:lnTo>
                  <a:pt x="33338" y="23961"/>
                </a:lnTo>
                <a:lnTo>
                  <a:pt x="33561" y="22250"/>
                </a:lnTo>
                <a:lnTo>
                  <a:pt x="33710" y="20538"/>
                </a:lnTo>
                <a:lnTo>
                  <a:pt x="33822" y="18790"/>
                </a:lnTo>
                <a:lnTo>
                  <a:pt x="35421" y="18678"/>
                </a:lnTo>
                <a:lnTo>
                  <a:pt x="36947" y="18678"/>
                </a:lnTo>
                <a:lnTo>
                  <a:pt x="38510" y="18752"/>
                </a:lnTo>
                <a:lnTo>
                  <a:pt x="40035" y="18901"/>
                </a:lnTo>
                <a:lnTo>
                  <a:pt x="41523" y="19124"/>
                </a:lnTo>
                <a:lnTo>
                  <a:pt x="43012" y="19422"/>
                </a:lnTo>
                <a:lnTo>
                  <a:pt x="44463" y="19831"/>
                </a:lnTo>
                <a:lnTo>
                  <a:pt x="45877" y="20315"/>
                </a:lnTo>
                <a:lnTo>
                  <a:pt x="46807" y="20650"/>
                </a:lnTo>
                <a:lnTo>
                  <a:pt x="47700" y="21022"/>
                </a:lnTo>
                <a:lnTo>
                  <a:pt x="48556" y="21431"/>
                </a:lnTo>
                <a:lnTo>
                  <a:pt x="49449" y="21878"/>
                </a:lnTo>
                <a:lnTo>
                  <a:pt x="50304" y="22361"/>
                </a:lnTo>
                <a:lnTo>
                  <a:pt x="51160" y="22882"/>
                </a:lnTo>
                <a:lnTo>
                  <a:pt x="52016" y="23440"/>
                </a:lnTo>
                <a:lnTo>
                  <a:pt x="52872" y="24036"/>
                </a:lnTo>
                <a:lnTo>
                  <a:pt x="53690" y="24631"/>
                </a:lnTo>
                <a:lnTo>
                  <a:pt x="54509" y="25264"/>
                </a:lnTo>
                <a:lnTo>
                  <a:pt x="55327" y="25933"/>
                </a:lnTo>
                <a:lnTo>
                  <a:pt x="56109" y="26677"/>
                </a:lnTo>
                <a:lnTo>
                  <a:pt x="56890" y="27384"/>
                </a:lnTo>
                <a:lnTo>
                  <a:pt x="57671" y="28166"/>
                </a:lnTo>
                <a:lnTo>
                  <a:pt x="58415" y="28984"/>
                </a:lnTo>
                <a:lnTo>
                  <a:pt x="59160" y="29803"/>
                </a:lnTo>
                <a:lnTo>
                  <a:pt x="60239" y="31068"/>
                </a:lnTo>
                <a:lnTo>
                  <a:pt x="61243" y="32370"/>
                </a:lnTo>
                <a:lnTo>
                  <a:pt x="62173" y="33635"/>
                </a:lnTo>
                <a:lnTo>
                  <a:pt x="63029" y="34937"/>
                </a:lnTo>
                <a:lnTo>
                  <a:pt x="63848" y="36202"/>
                </a:lnTo>
                <a:lnTo>
                  <a:pt x="64592" y="37430"/>
                </a:lnTo>
                <a:lnTo>
                  <a:pt x="65261" y="38621"/>
                </a:lnTo>
                <a:lnTo>
                  <a:pt x="65894" y="39811"/>
                </a:lnTo>
                <a:lnTo>
                  <a:pt x="65894" y="38546"/>
                </a:lnTo>
                <a:lnTo>
                  <a:pt x="65299" y="37467"/>
                </a:lnTo>
                <a:lnTo>
                  <a:pt x="64629" y="36351"/>
                </a:lnTo>
                <a:lnTo>
                  <a:pt x="63922" y="35198"/>
                </a:lnTo>
                <a:lnTo>
                  <a:pt x="63178" y="34044"/>
                </a:lnTo>
                <a:lnTo>
                  <a:pt x="62359" y="32891"/>
                </a:lnTo>
                <a:lnTo>
                  <a:pt x="61504" y="31738"/>
                </a:lnTo>
                <a:lnTo>
                  <a:pt x="60611" y="30584"/>
                </a:lnTo>
                <a:lnTo>
                  <a:pt x="59643" y="29431"/>
                </a:lnTo>
                <a:lnTo>
                  <a:pt x="58862" y="28575"/>
                </a:lnTo>
                <a:lnTo>
                  <a:pt x="58081" y="27756"/>
                </a:lnTo>
                <a:lnTo>
                  <a:pt x="57299" y="26975"/>
                </a:lnTo>
                <a:lnTo>
                  <a:pt x="56518" y="26231"/>
                </a:lnTo>
                <a:lnTo>
                  <a:pt x="55699" y="25487"/>
                </a:lnTo>
                <a:lnTo>
                  <a:pt x="54881" y="24817"/>
                </a:lnTo>
                <a:lnTo>
                  <a:pt x="54062" y="24147"/>
                </a:lnTo>
                <a:lnTo>
                  <a:pt x="53206" y="23552"/>
                </a:lnTo>
                <a:lnTo>
                  <a:pt x="52351" y="22957"/>
                </a:lnTo>
                <a:lnTo>
                  <a:pt x="51495" y="22399"/>
                </a:lnTo>
                <a:lnTo>
                  <a:pt x="50602" y="21878"/>
                </a:lnTo>
                <a:lnTo>
                  <a:pt x="49746" y="21357"/>
                </a:lnTo>
                <a:lnTo>
                  <a:pt x="48853" y="20910"/>
                </a:lnTo>
                <a:lnTo>
                  <a:pt x="47923" y="20501"/>
                </a:lnTo>
                <a:lnTo>
                  <a:pt x="47030" y="20092"/>
                </a:lnTo>
                <a:lnTo>
                  <a:pt x="46100" y="19757"/>
                </a:lnTo>
                <a:lnTo>
                  <a:pt x="44649" y="19273"/>
                </a:lnTo>
                <a:lnTo>
                  <a:pt x="43161" y="18864"/>
                </a:lnTo>
                <a:lnTo>
                  <a:pt x="41672" y="18529"/>
                </a:lnTo>
                <a:lnTo>
                  <a:pt x="40147" y="18306"/>
                </a:lnTo>
                <a:lnTo>
                  <a:pt x="38584" y="18157"/>
                </a:lnTo>
                <a:lnTo>
                  <a:pt x="37021" y="18083"/>
                </a:lnTo>
                <a:lnTo>
                  <a:pt x="35459" y="18083"/>
                </a:lnTo>
                <a:lnTo>
                  <a:pt x="33859" y="18194"/>
                </a:lnTo>
                <a:lnTo>
                  <a:pt x="33859" y="16148"/>
                </a:lnTo>
                <a:lnTo>
                  <a:pt x="33822" y="14101"/>
                </a:lnTo>
                <a:lnTo>
                  <a:pt x="33673" y="12018"/>
                </a:lnTo>
                <a:lnTo>
                  <a:pt x="33449" y="10009"/>
                </a:lnTo>
                <a:lnTo>
                  <a:pt x="33189" y="8074"/>
                </a:lnTo>
                <a:lnTo>
                  <a:pt x="32854" y="6251"/>
                </a:lnTo>
                <a:lnTo>
                  <a:pt x="32482" y="4502"/>
                </a:lnTo>
                <a:lnTo>
                  <a:pt x="32110" y="2865"/>
                </a:lnTo>
                <a:lnTo>
                  <a:pt x="31738" y="1377"/>
                </a:lnTo>
                <a:lnTo>
                  <a:pt x="3132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236" name="Google Shape;236;p29"/>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37" name="Google Shape;237;p29"/>
          <p:cNvSpPr txBox="1"/>
          <p:nvPr>
            <p:ph idx="7"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Alt 3">
  <p:cSld name="BLANK_1_1_1_1_1_1_1_1_1_1_1_1_1_1_2">
    <p:spTree>
      <p:nvGrpSpPr>
        <p:cNvPr id="238" name="Shape 238"/>
        <p:cNvGrpSpPr/>
        <p:nvPr/>
      </p:nvGrpSpPr>
      <p:grpSpPr>
        <a:xfrm>
          <a:off x="0" y="0"/>
          <a:ext cx="0" cy="0"/>
          <a:chOff x="0" y="0"/>
          <a:chExt cx="0" cy="0"/>
        </a:xfrm>
      </p:grpSpPr>
      <p:pic>
        <p:nvPicPr>
          <p:cNvPr id="239" name="Google Shape;239;p30"/>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40" name="Google Shape;240;p30"/>
          <p:cNvSpPr txBox="1"/>
          <p:nvPr>
            <p:ph idx="1" type="body"/>
          </p:nvPr>
        </p:nvSpPr>
        <p:spPr>
          <a:xfrm>
            <a:off x="1238400"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1" name="Google Shape;241;p30"/>
          <p:cNvSpPr txBox="1"/>
          <p:nvPr>
            <p:ph idx="2" type="body"/>
          </p:nvPr>
        </p:nvSpPr>
        <p:spPr>
          <a:xfrm>
            <a:off x="2459068"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2" name="Google Shape;242;p30"/>
          <p:cNvSpPr txBox="1"/>
          <p:nvPr>
            <p:ph idx="3" type="body"/>
          </p:nvPr>
        </p:nvSpPr>
        <p:spPr>
          <a:xfrm>
            <a:off x="3833097"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3" name="Google Shape;243;p30"/>
          <p:cNvSpPr txBox="1"/>
          <p:nvPr>
            <p:ph idx="4" type="body"/>
          </p:nvPr>
        </p:nvSpPr>
        <p:spPr>
          <a:xfrm>
            <a:off x="5053765"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4" name="Google Shape;244;p30"/>
          <p:cNvSpPr txBox="1"/>
          <p:nvPr>
            <p:ph idx="5" type="body"/>
          </p:nvPr>
        </p:nvSpPr>
        <p:spPr>
          <a:xfrm>
            <a:off x="6427794"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5" name="Google Shape;245;p30"/>
          <p:cNvSpPr txBox="1"/>
          <p:nvPr>
            <p:ph idx="6" type="body"/>
          </p:nvPr>
        </p:nvSpPr>
        <p:spPr>
          <a:xfrm>
            <a:off x="7648462" y="1312275"/>
            <a:ext cx="1204200" cy="514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6" name="Google Shape;246;p30"/>
          <p:cNvSpPr txBox="1"/>
          <p:nvPr>
            <p:ph idx="7" type="body"/>
          </p:nvPr>
        </p:nvSpPr>
        <p:spPr>
          <a:xfrm>
            <a:off x="6399275" y="350285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7" name="Google Shape;247;p30"/>
          <p:cNvSpPr txBox="1"/>
          <p:nvPr>
            <p:ph idx="8" type="body"/>
          </p:nvPr>
        </p:nvSpPr>
        <p:spPr>
          <a:xfrm>
            <a:off x="6399275" y="28160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8" name="Google Shape;248;p30"/>
          <p:cNvSpPr txBox="1"/>
          <p:nvPr>
            <p:ph idx="9" type="body"/>
          </p:nvPr>
        </p:nvSpPr>
        <p:spPr>
          <a:xfrm>
            <a:off x="3833097" y="41897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49" name="Google Shape;249;p30"/>
          <p:cNvSpPr txBox="1"/>
          <p:nvPr>
            <p:ph idx="13" type="body"/>
          </p:nvPr>
        </p:nvSpPr>
        <p:spPr>
          <a:xfrm>
            <a:off x="3833097" y="3502850"/>
            <a:ext cx="2463900" cy="658800"/>
          </a:xfrm>
          <a:prstGeom prst="rect">
            <a:avLst/>
          </a:prstGeom>
        </p:spPr>
        <p:txBody>
          <a:bodyPr anchorCtr="0" anchor="t" bIns="91425" lIns="91425" spcFirstLastPara="1" rIns="91425" wrap="square" tIns="91425">
            <a:spAutoFit/>
          </a:bodyPr>
          <a:lstStyle>
            <a:lvl1pPr indent="-269875" lvl="0" marL="457200">
              <a:spcBef>
                <a:spcPts val="0"/>
              </a:spcBef>
              <a:spcAft>
                <a:spcPts val="0"/>
              </a:spcAft>
              <a:buSzPts val="650"/>
              <a:buFont typeface="Nunito Sans"/>
              <a:buChar char="●"/>
              <a:defRPr sz="650"/>
            </a:lvl1pPr>
            <a:lvl2pPr indent="-269875" lvl="1" marL="914400">
              <a:spcBef>
                <a:spcPts val="0"/>
              </a:spcBef>
              <a:spcAft>
                <a:spcPts val="0"/>
              </a:spcAft>
              <a:buSzPts val="650"/>
              <a:buFont typeface="Nunito Sans"/>
              <a:buChar char="○"/>
              <a:defRPr sz="650"/>
            </a:lvl2pPr>
            <a:lvl3pPr indent="-269875" lvl="2" marL="1371600">
              <a:spcBef>
                <a:spcPts val="0"/>
              </a:spcBef>
              <a:spcAft>
                <a:spcPts val="0"/>
              </a:spcAft>
              <a:buSzPts val="650"/>
              <a:buFont typeface="Nunito Sans"/>
              <a:buChar char="■"/>
              <a:defRPr sz="650"/>
            </a:lvl3pPr>
            <a:lvl4pPr indent="-269875" lvl="3" marL="1828800">
              <a:spcBef>
                <a:spcPts val="0"/>
              </a:spcBef>
              <a:spcAft>
                <a:spcPts val="0"/>
              </a:spcAft>
              <a:buSzPts val="650"/>
              <a:buFont typeface="Nunito Sans"/>
              <a:buChar char="●"/>
              <a:defRPr sz="650"/>
            </a:lvl4pPr>
            <a:lvl5pPr indent="-269875" lvl="4" marL="2286000">
              <a:spcBef>
                <a:spcPts val="0"/>
              </a:spcBef>
              <a:spcAft>
                <a:spcPts val="0"/>
              </a:spcAft>
              <a:buSzPts val="650"/>
              <a:buFont typeface="Nunito Sans"/>
              <a:buChar char="○"/>
              <a:defRPr sz="650"/>
            </a:lvl5pPr>
            <a:lvl6pPr indent="-269875" lvl="5" marL="2743200">
              <a:spcBef>
                <a:spcPts val="0"/>
              </a:spcBef>
              <a:spcAft>
                <a:spcPts val="0"/>
              </a:spcAft>
              <a:buSzPts val="650"/>
              <a:buFont typeface="Nunito Sans"/>
              <a:buChar char="■"/>
              <a:defRPr sz="650"/>
            </a:lvl6pPr>
            <a:lvl7pPr indent="-269875" lvl="6" marL="3200400">
              <a:spcBef>
                <a:spcPts val="0"/>
              </a:spcBef>
              <a:spcAft>
                <a:spcPts val="0"/>
              </a:spcAft>
              <a:buSzPts val="650"/>
              <a:buFont typeface="Nunito Sans"/>
              <a:buChar char="●"/>
              <a:defRPr sz="650"/>
            </a:lvl7pPr>
            <a:lvl8pPr indent="-269875" lvl="7" marL="3657600">
              <a:spcBef>
                <a:spcPts val="0"/>
              </a:spcBef>
              <a:spcAft>
                <a:spcPts val="0"/>
              </a:spcAft>
              <a:buSzPts val="650"/>
              <a:buFont typeface="Nunito Sans"/>
              <a:buChar char="○"/>
              <a:defRPr sz="650"/>
            </a:lvl8pPr>
            <a:lvl9pPr indent="-269875" lvl="8" marL="4114800">
              <a:spcBef>
                <a:spcPts val="0"/>
              </a:spcBef>
              <a:spcAft>
                <a:spcPts val="0"/>
              </a:spcAft>
              <a:buSzPts val="650"/>
              <a:buFont typeface="Nunito Sans"/>
              <a:buChar char="■"/>
              <a:defRPr sz="650"/>
            </a:lvl9pPr>
          </a:lstStyle>
          <a:p/>
        </p:txBody>
      </p:sp>
      <p:sp>
        <p:nvSpPr>
          <p:cNvPr id="250" name="Google Shape;250;p30"/>
          <p:cNvSpPr txBox="1"/>
          <p:nvPr>
            <p:ph idx="14" type="body"/>
          </p:nvPr>
        </p:nvSpPr>
        <p:spPr>
          <a:xfrm>
            <a:off x="3833097" y="28160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51" name="Google Shape;251;p30"/>
          <p:cNvSpPr txBox="1"/>
          <p:nvPr>
            <p:ph idx="15" type="body"/>
          </p:nvPr>
        </p:nvSpPr>
        <p:spPr>
          <a:xfrm>
            <a:off x="1238400" y="41897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52" name="Google Shape;252;p30"/>
          <p:cNvSpPr txBox="1"/>
          <p:nvPr>
            <p:ph idx="16" type="body"/>
          </p:nvPr>
        </p:nvSpPr>
        <p:spPr>
          <a:xfrm>
            <a:off x="1238400" y="350285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53" name="Google Shape;253;p30"/>
          <p:cNvSpPr txBox="1"/>
          <p:nvPr>
            <p:ph idx="17" type="body"/>
          </p:nvPr>
        </p:nvSpPr>
        <p:spPr>
          <a:xfrm>
            <a:off x="1238400" y="28160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54" name="Google Shape;254;p30"/>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255" name="Google Shape;255;p30"/>
          <p:cNvSpPr txBox="1"/>
          <p:nvPr>
            <p:ph idx="18" type="title"/>
          </p:nvPr>
        </p:nvSpPr>
        <p:spPr>
          <a:xfrm>
            <a:off x="228600" y="2817305"/>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56" name="Google Shape;256;p30"/>
          <p:cNvSpPr txBox="1"/>
          <p:nvPr>
            <p:ph idx="19" type="title"/>
          </p:nvPr>
        </p:nvSpPr>
        <p:spPr>
          <a:xfrm>
            <a:off x="228600" y="1887327"/>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57" name="Google Shape;257;p30"/>
          <p:cNvSpPr txBox="1"/>
          <p:nvPr>
            <p:ph idx="20" type="title"/>
          </p:nvPr>
        </p:nvSpPr>
        <p:spPr>
          <a:xfrm>
            <a:off x="228600" y="1312276"/>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58" name="Google Shape;258;p30"/>
          <p:cNvSpPr txBox="1"/>
          <p:nvPr>
            <p:ph idx="21" type="title"/>
          </p:nvPr>
        </p:nvSpPr>
        <p:spPr>
          <a:xfrm>
            <a:off x="228600" y="924550"/>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59" name="Google Shape;259;p30"/>
          <p:cNvSpPr txBox="1"/>
          <p:nvPr>
            <p:ph idx="22" type="title"/>
          </p:nvPr>
        </p:nvSpPr>
        <p:spPr>
          <a:xfrm>
            <a:off x="228600" y="3509306"/>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60" name="Google Shape;260;p30"/>
          <p:cNvSpPr txBox="1"/>
          <p:nvPr>
            <p:ph idx="23" type="title"/>
          </p:nvPr>
        </p:nvSpPr>
        <p:spPr>
          <a:xfrm>
            <a:off x="228600" y="4189724"/>
            <a:ext cx="1009800" cy="307800"/>
          </a:xfrm>
          <a:prstGeom prst="rect">
            <a:avLst/>
          </a:prstGeom>
        </p:spPr>
        <p:txBody>
          <a:bodyPr anchorCtr="0" anchor="t" bIns="91425" lIns="91425" spcFirstLastPara="1" rIns="91425" wrap="square" tIns="91425">
            <a:spAutoFit/>
          </a:bodyPr>
          <a:lstStyle>
            <a:lvl1pPr lvl="0">
              <a:spcBef>
                <a:spcPts val="0"/>
              </a:spcBef>
              <a:spcAft>
                <a:spcPts val="0"/>
              </a:spcAft>
              <a:buNone/>
              <a:defRPr sz="8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61" name="Google Shape;261;p30"/>
          <p:cNvSpPr txBox="1"/>
          <p:nvPr>
            <p:ph idx="24" type="subTitle"/>
          </p:nvPr>
        </p:nvSpPr>
        <p:spPr>
          <a:xfrm>
            <a:off x="1430832" y="957275"/>
            <a:ext cx="2040000" cy="241500"/>
          </a:xfrm>
          <a:prstGeom prst="rect">
            <a:avLst/>
          </a:prstGeom>
        </p:spPr>
        <p:txBody>
          <a:bodyPr anchorCtr="0" anchor="ctr" bIns="0" lIns="274300" spcFirstLastPara="1" rIns="274300" wrap="square" tIns="0">
            <a:noAutofit/>
          </a:bodyPr>
          <a:lstStyle>
            <a:lvl1pPr lvl="0" algn="ctr">
              <a:spcBef>
                <a:spcPts val="0"/>
              </a:spcBef>
              <a:spcAft>
                <a:spcPts val="0"/>
              </a:spcAft>
              <a:buNone/>
              <a:defRPr sz="8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62" name="Google Shape;262;p30"/>
          <p:cNvSpPr txBox="1"/>
          <p:nvPr>
            <p:ph idx="25" type="subTitle"/>
          </p:nvPr>
        </p:nvSpPr>
        <p:spPr>
          <a:xfrm>
            <a:off x="4025506" y="957275"/>
            <a:ext cx="2040000" cy="241500"/>
          </a:xfrm>
          <a:prstGeom prst="rect">
            <a:avLst/>
          </a:prstGeom>
        </p:spPr>
        <p:txBody>
          <a:bodyPr anchorCtr="0" anchor="ctr" bIns="0" lIns="274300" spcFirstLastPara="1" rIns="274300" wrap="square" tIns="0">
            <a:noAutofit/>
          </a:bodyPr>
          <a:lstStyle>
            <a:lvl1pPr lvl="0" algn="ctr">
              <a:spcBef>
                <a:spcPts val="0"/>
              </a:spcBef>
              <a:spcAft>
                <a:spcPts val="0"/>
              </a:spcAft>
              <a:buNone/>
              <a:defRPr sz="8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63" name="Google Shape;263;p30"/>
          <p:cNvSpPr txBox="1"/>
          <p:nvPr>
            <p:ph idx="26" type="body"/>
          </p:nvPr>
        </p:nvSpPr>
        <p:spPr>
          <a:xfrm>
            <a:off x="6399275" y="4189700"/>
            <a:ext cx="2463900" cy="658800"/>
          </a:xfrm>
          <a:prstGeom prst="rect">
            <a:avLst/>
          </a:prstGeom>
        </p:spPr>
        <p:txBody>
          <a:bodyPr anchorCtr="0" anchor="t" bIns="91425" lIns="91425" spcFirstLastPara="1" rIns="91425" wrap="square" tIns="91425">
            <a:spAutoFit/>
          </a:bodyPr>
          <a:lstStyle>
            <a:lvl1pPr indent="-269875" lvl="0" marL="457200">
              <a:lnSpc>
                <a:spcPct val="115000"/>
              </a:lnSpc>
              <a:spcBef>
                <a:spcPts val="0"/>
              </a:spcBef>
              <a:spcAft>
                <a:spcPts val="0"/>
              </a:spcAft>
              <a:buClr>
                <a:schemeClr val="dk1"/>
              </a:buClr>
              <a:buSzPts val="650"/>
              <a:buFont typeface="Nunito Sans"/>
              <a:buChar char="●"/>
              <a:defRPr sz="650"/>
            </a:lvl1pPr>
            <a:lvl2pPr indent="-269875" lvl="1" marL="914400">
              <a:lnSpc>
                <a:spcPct val="115000"/>
              </a:lnSpc>
              <a:spcBef>
                <a:spcPts val="0"/>
              </a:spcBef>
              <a:spcAft>
                <a:spcPts val="0"/>
              </a:spcAft>
              <a:buClr>
                <a:schemeClr val="dk1"/>
              </a:buClr>
              <a:buSzPts val="650"/>
              <a:buFont typeface="Nunito Sans"/>
              <a:buChar char="○"/>
              <a:defRPr sz="650"/>
            </a:lvl2pPr>
            <a:lvl3pPr indent="-269875" lvl="2" marL="1371600">
              <a:lnSpc>
                <a:spcPct val="115000"/>
              </a:lnSpc>
              <a:spcBef>
                <a:spcPts val="0"/>
              </a:spcBef>
              <a:spcAft>
                <a:spcPts val="0"/>
              </a:spcAft>
              <a:buClr>
                <a:schemeClr val="dk1"/>
              </a:buClr>
              <a:buSzPts val="650"/>
              <a:buFont typeface="Nunito Sans"/>
              <a:buChar char="■"/>
              <a:defRPr sz="650"/>
            </a:lvl3pPr>
            <a:lvl4pPr indent="-269875" lvl="3" marL="1828800">
              <a:lnSpc>
                <a:spcPct val="115000"/>
              </a:lnSpc>
              <a:spcBef>
                <a:spcPts val="0"/>
              </a:spcBef>
              <a:spcAft>
                <a:spcPts val="0"/>
              </a:spcAft>
              <a:buClr>
                <a:schemeClr val="dk1"/>
              </a:buClr>
              <a:buSzPts val="650"/>
              <a:buFont typeface="Nunito Sans"/>
              <a:buChar char="●"/>
              <a:defRPr sz="650"/>
            </a:lvl4pPr>
            <a:lvl5pPr indent="-269875" lvl="4" marL="2286000">
              <a:lnSpc>
                <a:spcPct val="115000"/>
              </a:lnSpc>
              <a:spcBef>
                <a:spcPts val="0"/>
              </a:spcBef>
              <a:spcAft>
                <a:spcPts val="0"/>
              </a:spcAft>
              <a:buClr>
                <a:schemeClr val="dk1"/>
              </a:buClr>
              <a:buSzPts val="650"/>
              <a:buFont typeface="Nunito Sans"/>
              <a:buChar char="○"/>
              <a:defRPr sz="650"/>
            </a:lvl5pPr>
            <a:lvl6pPr indent="-269875" lvl="5" marL="2743200">
              <a:lnSpc>
                <a:spcPct val="115000"/>
              </a:lnSpc>
              <a:spcBef>
                <a:spcPts val="0"/>
              </a:spcBef>
              <a:spcAft>
                <a:spcPts val="0"/>
              </a:spcAft>
              <a:buClr>
                <a:schemeClr val="dk1"/>
              </a:buClr>
              <a:buSzPts val="650"/>
              <a:buFont typeface="Nunito Sans"/>
              <a:buChar char="■"/>
              <a:defRPr sz="650"/>
            </a:lvl6pPr>
            <a:lvl7pPr indent="-269875" lvl="6" marL="3200400">
              <a:lnSpc>
                <a:spcPct val="115000"/>
              </a:lnSpc>
              <a:spcBef>
                <a:spcPts val="0"/>
              </a:spcBef>
              <a:spcAft>
                <a:spcPts val="0"/>
              </a:spcAft>
              <a:buClr>
                <a:schemeClr val="dk1"/>
              </a:buClr>
              <a:buSzPts val="650"/>
              <a:buFont typeface="Nunito Sans"/>
              <a:buChar char="●"/>
              <a:defRPr sz="650"/>
            </a:lvl7pPr>
            <a:lvl8pPr indent="-269875" lvl="7" marL="3657600">
              <a:lnSpc>
                <a:spcPct val="115000"/>
              </a:lnSpc>
              <a:spcBef>
                <a:spcPts val="0"/>
              </a:spcBef>
              <a:spcAft>
                <a:spcPts val="0"/>
              </a:spcAft>
              <a:buClr>
                <a:schemeClr val="dk1"/>
              </a:buClr>
              <a:buSzPts val="650"/>
              <a:buFont typeface="Nunito Sans"/>
              <a:buChar char="○"/>
              <a:defRPr sz="650"/>
            </a:lvl8pPr>
            <a:lvl9pPr indent="-269875" lvl="8" marL="4114800">
              <a:lnSpc>
                <a:spcPct val="115000"/>
              </a:lnSpc>
              <a:spcBef>
                <a:spcPts val="0"/>
              </a:spcBef>
              <a:spcAft>
                <a:spcPts val="0"/>
              </a:spcAft>
              <a:buClr>
                <a:schemeClr val="dk1"/>
              </a:buClr>
              <a:buSzPts val="650"/>
              <a:buFont typeface="Nunito Sans"/>
              <a:buChar char="■"/>
              <a:defRPr sz="650"/>
            </a:lvl9pPr>
          </a:lstStyle>
          <a:p/>
        </p:txBody>
      </p:sp>
      <p:sp>
        <p:nvSpPr>
          <p:cNvPr id="264" name="Google Shape;264;p30"/>
          <p:cNvSpPr txBox="1"/>
          <p:nvPr>
            <p:ph idx="27" type="subTitle"/>
          </p:nvPr>
        </p:nvSpPr>
        <p:spPr>
          <a:xfrm>
            <a:off x="6620203" y="957275"/>
            <a:ext cx="2040000" cy="241500"/>
          </a:xfrm>
          <a:prstGeom prst="rect">
            <a:avLst/>
          </a:prstGeom>
        </p:spPr>
        <p:txBody>
          <a:bodyPr anchorCtr="0" anchor="ctr" bIns="0" lIns="274300" spcFirstLastPara="1" rIns="274300" wrap="square" tIns="0">
            <a:noAutofit/>
          </a:bodyPr>
          <a:lstStyle>
            <a:lvl1pPr lvl="0" algn="ctr">
              <a:spcBef>
                <a:spcPts val="0"/>
              </a:spcBef>
              <a:spcAft>
                <a:spcPts val="0"/>
              </a:spcAft>
              <a:buNone/>
              <a:defRPr sz="8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265" name="Google Shape;265;p30"/>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66" name="Google Shape;266;p30"/>
          <p:cNvSpPr txBox="1"/>
          <p:nvPr>
            <p:ph idx="28"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p:cSld name="BLANK_1_1_1_1_2_1_2_1">
    <p:spTree>
      <p:nvGrpSpPr>
        <p:cNvPr id="267" name="Shape 267"/>
        <p:cNvGrpSpPr/>
        <p:nvPr/>
      </p:nvGrpSpPr>
      <p:grpSpPr>
        <a:xfrm>
          <a:off x="0" y="0"/>
          <a:ext cx="0" cy="0"/>
          <a:chOff x="0" y="0"/>
          <a:chExt cx="0" cy="0"/>
        </a:xfrm>
      </p:grpSpPr>
      <p:pic>
        <p:nvPicPr>
          <p:cNvPr id="268" name="Google Shape;268;p31"/>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69" name="Google Shape;269;p31"/>
          <p:cNvSpPr txBox="1"/>
          <p:nvPr>
            <p:ph idx="1" type="body"/>
          </p:nvPr>
        </p:nvSpPr>
        <p:spPr>
          <a:xfrm>
            <a:off x="6080825" y="2545247"/>
            <a:ext cx="2834700" cy="7038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70" name="Google Shape;270;p31"/>
          <p:cNvSpPr txBox="1"/>
          <p:nvPr>
            <p:ph type="title"/>
          </p:nvPr>
        </p:nvSpPr>
        <p:spPr>
          <a:xfrm>
            <a:off x="6080825" y="2228204"/>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71" name="Google Shape;271;p31"/>
          <p:cNvSpPr txBox="1"/>
          <p:nvPr>
            <p:ph idx="2" type="body"/>
          </p:nvPr>
        </p:nvSpPr>
        <p:spPr>
          <a:xfrm>
            <a:off x="6080825" y="3561500"/>
            <a:ext cx="2834700" cy="703800"/>
          </a:xfrm>
          <a:prstGeom prst="rect">
            <a:avLst/>
          </a:prstGeom>
        </p:spPr>
        <p:txBody>
          <a:bodyPr anchorCtr="0" anchor="t" bIns="91425" lIns="91425" spcFirstLastPara="1" rIns="91425" wrap="square" tIns="91425">
            <a:spAutoFit/>
          </a:bodyPr>
          <a:lstStyle>
            <a:lvl1pPr indent="-292100" lvl="0" marL="457200">
              <a:spcBef>
                <a:spcPts val="0"/>
              </a:spcBef>
              <a:spcAft>
                <a:spcPts val="0"/>
              </a:spcAft>
              <a:buClr>
                <a:schemeClr val="dk1"/>
              </a:buClr>
              <a:buSzPts val="1000"/>
              <a:buFont typeface="Nunito Sans"/>
              <a:buChar char="●"/>
              <a:defRPr sz="1000"/>
            </a:lvl1pPr>
            <a:lvl2pPr indent="-292100" lvl="1" marL="914400">
              <a:spcBef>
                <a:spcPts val="0"/>
              </a:spcBef>
              <a:spcAft>
                <a:spcPts val="0"/>
              </a:spcAft>
              <a:buClr>
                <a:schemeClr val="dk1"/>
              </a:buClr>
              <a:buSzPts val="1000"/>
              <a:buFont typeface="Nunito Sans"/>
              <a:buChar char="○"/>
              <a:defRPr sz="1000"/>
            </a:lvl2pPr>
            <a:lvl3pPr indent="-292100" lvl="2" marL="1371600">
              <a:spcBef>
                <a:spcPts val="0"/>
              </a:spcBef>
              <a:spcAft>
                <a:spcPts val="0"/>
              </a:spcAft>
              <a:buClr>
                <a:schemeClr val="dk1"/>
              </a:buClr>
              <a:buSzPts val="1000"/>
              <a:buFont typeface="Nunito Sans"/>
              <a:buChar char="■"/>
              <a:defRPr sz="1000"/>
            </a:lvl3pPr>
            <a:lvl4pPr indent="-292100" lvl="3" marL="1828800">
              <a:spcBef>
                <a:spcPts val="0"/>
              </a:spcBef>
              <a:spcAft>
                <a:spcPts val="0"/>
              </a:spcAft>
              <a:buClr>
                <a:schemeClr val="dk1"/>
              </a:buClr>
              <a:buSzPts val="1000"/>
              <a:buFont typeface="Nunito Sans"/>
              <a:buChar char="●"/>
              <a:defRPr sz="1000"/>
            </a:lvl4pPr>
            <a:lvl5pPr indent="-292100" lvl="4" marL="2286000">
              <a:spcBef>
                <a:spcPts val="0"/>
              </a:spcBef>
              <a:spcAft>
                <a:spcPts val="0"/>
              </a:spcAft>
              <a:buClr>
                <a:schemeClr val="dk1"/>
              </a:buClr>
              <a:buSzPts val="1000"/>
              <a:buFont typeface="Nunito Sans"/>
              <a:buChar char="○"/>
              <a:defRPr sz="1000"/>
            </a:lvl5pPr>
            <a:lvl6pPr indent="-292100" lvl="5" marL="2743200">
              <a:spcBef>
                <a:spcPts val="0"/>
              </a:spcBef>
              <a:spcAft>
                <a:spcPts val="0"/>
              </a:spcAft>
              <a:buClr>
                <a:schemeClr val="dk1"/>
              </a:buClr>
              <a:buSzPts val="1000"/>
              <a:buFont typeface="Nunito Sans"/>
              <a:buChar char="■"/>
              <a:defRPr sz="1000"/>
            </a:lvl6pPr>
            <a:lvl7pPr indent="-292100" lvl="6" marL="3200400">
              <a:spcBef>
                <a:spcPts val="0"/>
              </a:spcBef>
              <a:spcAft>
                <a:spcPts val="0"/>
              </a:spcAft>
              <a:buClr>
                <a:schemeClr val="dk1"/>
              </a:buClr>
              <a:buSzPts val="1000"/>
              <a:buFont typeface="Nunito Sans"/>
              <a:buChar char="●"/>
              <a:defRPr sz="1000"/>
            </a:lvl7pPr>
            <a:lvl8pPr indent="-292100" lvl="7" marL="3657600">
              <a:spcBef>
                <a:spcPts val="0"/>
              </a:spcBef>
              <a:spcAft>
                <a:spcPts val="0"/>
              </a:spcAft>
              <a:buClr>
                <a:schemeClr val="dk1"/>
              </a:buClr>
              <a:buSzPts val="1000"/>
              <a:buFont typeface="Nunito Sans"/>
              <a:buChar char="○"/>
              <a:defRPr sz="1000"/>
            </a:lvl8pPr>
            <a:lvl9pPr indent="-292100" lvl="8" marL="4114800">
              <a:spcBef>
                <a:spcPts val="0"/>
              </a:spcBef>
              <a:spcAft>
                <a:spcPts val="0"/>
              </a:spcAft>
              <a:buClr>
                <a:schemeClr val="dk1"/>
              </a:buClr>
              <a:buSzPts val="1000"/>
              <a:buFont typeface="Nunito Sans"/>
              <a:buChar char="■"/>
              <a:defRPr sz="1000"/>
            </a:lvl9pPr>
          </a:lstStyle>
          <a:p/>
        </p:txBody>
      </p:sp>
      <p:sp>
        <p:nvSpPr>
          <p:cNvPr id="272" name="Google Shape;272;p31"/>
          <p:cNvSpPr txBox="1"/>
          <p:nvPr>
            <p:ph idx="3" type="title"/>
          </p:nvPr>
        </p:nvSpPr>
        <p:spPr>
          <a:xfrm>
            <a:off x="6080825" y="3244458"/>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73" name="Google Shape;273;p31"/>
          <p:cNvSpPr txBox="1"/>
          <p:nvPr>
            <p:ph idx="4" type="body"/>
          </p:nvPr>
        </p:nvSpPr>
        <p:spPr>
          <a:xfrm>
            <a:off x="3154650" y="3026423"/>
            <a:ext cx="2834700" cy="13461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74" name="Google Shape;274;p31"/>
          <p:cNvSpPr/>
          <p:nvPr>
            <p:ph idx="5" type="pic"/>
          </p:nvPr>
        </p:nvSpPr>
        <p:spPr>
          <a:xfrm>
            <a:off x="309350" y="952800"/>
            <a:ext cx="2754000" cy="1634100"/>
          </a:xfrm>
          <a:prstGeom prst="roundRect">
            <a:avLst>
              <a:gd fmla="val 16667" name="adj"/>
            </a:avLst>
          </a:prstGeom>
          <a:noFill/>
          <a:ln>
            <a:noFill/>
          </a:ln>
        </p:spPr>
      </p:sp>
      <p:sp>
        <p:nvSpPr>
          <p:cNvPr id="275" name="Google Shape;275;p31"/>
          <p:cNvSpPr txBox="1"/>
          <p:nvPr>
            <p:ph idx="6" type="title"/>
          </p:nvPr>
        </p:nvSpPr>
        <p:spPr>
          <a:xfrm>
            <a:off x="3154650" y="2709375"/>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76" name="Google Shape;276;p31"/>
          <p:cNvSpPr txBox="1"/>
          <p:nvPr>
            <p:ph idx="7" type="title"/>
          </p:nvPr>
        </p:nvSpPr>
        <p:spPr>
          <a:xfrm>
            <a:off x="3154650" y="858000"/>
            <a:ext cx="2834700" cy="742200"/>
          </a:xfrm>
          <a:prstGeom prst="rect">
            <a:avLst/>
          </a:prstGeom>
        </p:spPr>
        <p:txBody>
          <a:bodyPr anchorCtr="0" anchor="t" bIns="91425" lIns="91425" spcFirstLastPara="1" rIns="91425" wrap="square" tIns="91425">
            <a:spAutoFit/>
          </a:bodyPr>
          <a:lstStyle>
            <a:lvl1pPr lvl="0">
              <a:lnSpc>
                <a:spcPct val="115000"/>
              </a:lnSpc>
              <a:spcBef>
                <a:spcPts val="0"/>
              </a:spcBef>
              <a:spcAft>
                <a:spcPts val="0"/>
              </a:spcAft>
              <a:buNone/>
              <a:defRPr b="0" sz="1400">
                <a:latin typeface="Poppins Medium"/>
                <a:ea typeface="Poppins Medium"/>
                <a:cs typeface="Poppins Medium"/>
                <a:sym typeface="Poppins Medium"/>
              </a:defRPr>
            </a:lvl1pPr>
            <a:lvl2pPr lvl="1">
              <a:spcBef>
                <a:spcPts val="0"/>
              </a:spcBef>
              <a:spcAft>
                <a:spcPts val="0"/>
              </a:spcAft>
              <a:buNone/>
              <a:defRPr sz="2000">
                <a:latin typeface="Nunito Sans"/>
                <a:ea typeface="Nunito Sans"/>
                <a:cs typeface="Nunito Sans"/>
                <a:sym typeface="Nunito Sans"/>
              </a:defRPr>
            </a:lvl2pPr>
            <a:lvl3pPr lvl="2">
              <a:spcBef>
                <a:spcPts val="0"/>
              </a:spcBef>
              <a:spcAft>
                <a:spcPts val="0"/>
              </a:spcAft>
              <a:buNone/>
              <a:defRPr sz="2000">
                <a:latin typeface="Nunito Sans"/>
                <a:ea typeface="Nunito Sans"/>
                <a:cs typeface="Nunito Sans"/>
                <a:sym typeface="Nunito Sans"/>
              </a:defRPr>
            </a:lvl3pPr>
            <a:lvl4pPr lvl="3">
              <a:spcBef>
                <a:spcPts val="0"/>
              </a:spcBef>
              <a:spcAft>
                <a:spcPts val="0"/>
              </a:spcAft>
              <a:buNone/>
              <a:defRPr sz="2000">
                <a:latin typeface="Nunito Sans"/>
                <a:ea typeface="Nunito Sans"/>
                <a:cs typeface="Nunito Sans"/>
                <a:sym typeface="Nunito Sans"/>
              </a:defRPr>
            </a:lvl4pPr>
            <a:lvl5pPr lvl="4">
              <a:spcBef>
                <a:spcPts val="0"/>
              </a:spcBef>
              <a:spcAft>
                <a:spcPts val="0"/>
              </a:spcAft>
              <a:buNone/>
              <a:defRPr sz="2000">
                <a:latin typeface="Nunito Sans"/>
                <a:ea typeface="Nunito Sans"/>
                <a:cs typeface="Nunito Sans"/>
                <a:sym typeface="Nunito Sans"/>
              </a:defRPr>
            </a:lvl5pPr>
            <a:lvl6pPr lvl="5">
              <a:spcBef>
                <a:spcPts val="0"/>
              </a:spcBef>
              <a:spcAft>
                <a:spcPts val="0"/>
              </a:spcAft>
              <a:buNone/>
              <a:defRPr sz="2000">
                <a:latin typeface="Nunito Sans"/>
                <a:ea typeface="Nunito Sans"/>
                <a:cs typeface="Nunito Sans"/>
                <a:sym typeface="Nunito Sans"/>
              </a:defRPr>
            </a:lvl6pPr>
            <a:lvl7pPr lvl="6">
              <a:spcBef>
                <a:spcPts val="0"/>
              </a:spcBef>
              <a:spcAft>
                <a:spcPts val="0"/>
              </a:spcAft>
              <a:buNone/>
              <a:defRPr sz="2000">
                <a:latin typeface="Nunito Sans"/>
                <a:ea typeface="Nunito Sans"/>
                <a:cs typeface="Nunito Sans"/>
                <a:sym typeface="Nunito Sans"/>
              </a:defRPr>
            </a:lvl7pPr>
            <a:lvl8pPr lvl="7">
              <a:spcBef>
                <a:spcPts val="0"/>
              </a:spcBef>
              <a:spcAft>
                <a:spcPts val="0"/>
              </a:spcAft>
              <a:buNone/>
              <a:defRPr sz="2000">
                <a:latin typeface="Nunito Sans"/>
                <a:ea typeface="Nunito Sans"/>
                <a:cs typeface="Nunito Sans"/>
                <a:sym typeface="Nunito Sans"/>
              </a:defRPr>
            </a:lvl8pPr>
            <a:lvl9pPr lvl="8">
              <a:spcBef>
                <a:spcPts val="0"/>
              </a:spcBef>
              <a:spcAft>
                <a:spcPts val="0"/>
              </a:spcAft>
              <a:buNone/>
              <a:defRPr sz="2000">
                <a:latin typeface="Nunito Sans"/>
                <a:ea typeface="Nunito Sans"/>
                <a:cs typeface="Nunito Sans"/>
                <a:sym typeface="Nunito Sans"/>
              </a:defRPr>
            </a:lvl9pPr>
          </a:lstStyle>
          <a:p/>
        </p:txBody>
      </p:sp>
      <p:sp>
        <p:nvSpPr>
          <p:cNvPr id="277" name="Google Shape;277;p31"/>
          <p:cNvSpPr txBox="1"/>
          <p:nvPr>
            <p:ph idx="8" type="title"/>
          </p:nvPr>
        </p:nvSpPr>
        <p:spPr>
          <a:xfrm>
            <a:off x="228600" y="228600"/>
            <a:ext cx="5760600" cy="6522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solidFill>
                  <a:schemeClr val="accent1"/>
                </a:solidFill>
              </a:defRPr>
            </a:lvl1pPr>
            <a:lvl2pPr lvl="1">
              <a:spcBef>
                <a:spcPts val="0"/>
              </a:spcBef>
              <a:spcAft>
                <a:spcPts val="0"/>
              </a:spcAft>
              <a:buNone/>
              <a:defRPr sz="2400">
                <a:solidFill>
                  <a:schemeClr val="accent1"/>
                </a:solidFill>
                <a:latin typeface="Poppins SemiBold"/>
                <a:ea typeface="Poppins SemiBold"/>
                <a:cs typeface="Poppins SemiBold"/>
                <a:sym typeface="Poppins SemiBold"/>
              </a:defRPr>
            </a:lvl2pPr>
            <a:lvl3pPr lvl="2">
              <a:spcBef>
                <a:spcPts val="0"/>
              </a:spcBef>
              <a:spcAft>
                <a:spcPts val="0"/>
              </a:spcAft>
              <a:buNone/>
              <a:defRPr sz="2400">
                <a:solidFill>
                  <a:schemeClr val="accent1"/>
                </a:solidFill>
                <a:latin typeface="Poppins SemiBold"/>
                <a:ea typeface="Poppins SemiBold"/>
                <a:cs typeface="Poppins SemiBold"/>
                <a:sym typeface="Poppins SemiBold"/>
              </a:defRPr>
            </a:lvl3pPr>
            <a:lvl4pPr lvl="3">
              <a:spcBef>
                <a:spcPts val="0"/>
              </a:spcBef>
              <a:spcAft>
                <a:spcPts val="0"/>
              </a:spcAft>
              <a:buNone/>
              <a:defRPr sz="2400">
                <a:solidFill>
                  <a:schemeClr val="accent1"/>
                </a:solidFill>
                <a:latin typeface="Poppins SemiBold"/>
                <a:ea typeface="Poppins SemiBold"/>
                <a:cs typeface="Poppins SemiBold"/>
                <a:sym typeface="Poppins SemiBold"/>
              </a:defRPr>
            </a:lvl4pPr>
            <a:lvl5pPr lvl="4">
              <a:spcBef>
                <a:spcPts val="0"/>
              </a:spcBef>
              <a:spcAft>
                <a:spcPts val="0"/>
              </a:spcAft>
              <a:buNone/>
              <a:defRPr sz="2400">
                <a:solidFill>
                  <a:schemeClr val="accent1"/>
                </a:solidFill>
                <a:latin typeface="Poppins SemiBold"/>
                <a:ea typeface="Poppins SemiBold"/>
                <a:cs typeface="Poppins SemiBold"/>
                <a:sym typeface="Poppins SemiBold"/>
              </a:defRPr>
            </a:lvl5pPr>
            <a:lvl6pPr lvl="5">
              <a:spcBef>
                <a:spcPts val="0"/>
              </a:spcBef>
              <a:spcAft>
                <a:spcPts val="0"/>
              </a:spcAft>
              <a:buNone/>
              <a:defRPr sz="2400">
                <a:solidFill>
                  <a:schemeClr val="accent1"/>
                </a:solidFill>
                <a:latin typeface="Poppins SemiBold"/>
                <a:ea typeface="Poppins SemiBold"/>
                <a:cs typeface="Poppins SemiBold"/>
                <a:sym typeface="Poppins SemiBold"/>
              </a:defRPr>
            </a:lvl6pPr>
            <a:lvl7pPr lvl="6">
              <a:spcBef>
                <a:spcPts val="0"/>
              </a:spcBef>
              <a:spcAft>
                <a:spcPts val="0"/>
              </a:spcAft>
              <a:buNone/>
              <a:defRPr sz="2400">
                <a:solidFill>
                  <a:schemeClr val="accent1"/>
                </a:solidFill>
                <a:latin typeface="Poppins SemiBold"/>
                <a:ea typeface="Poppins SemiBold"/>
                <a:cs typeface="Poppins SemiBold"/>
                <a:sym typeface="Poppins SemiBold"/>
              </a:defRPr>
            </a:lvl7pPr>
            <a:lvl8pPr lvl="7">
              <a:spcBef>
                <a:spcPts val="0"/>
              </a:spcBef>
              <a:spcAft>
                <a:spcPts val="0"/>
              </a:spcAft>
              <a:buNone/>
              <a:defRPr sz="2400">
                <a:solidFill>
                  <a:schemeClr val="accent1"/>
                </a:solidFill>
                <a:latin typeface="Poppins SemiBold"/>
                <a:ea typeface="Poppins SemiBold"/>
                <a:cs typeface="Poppins SemiBold"/>
                <a:sym typeface="Poppins SemiBold"/>
              </a:defRPr>
            </a:lvl8pPr>
            <a:lvl9pPr lvl="8">
              <a:spcBef>
                <a:spcPts val="0"/>
              </a:spcBef>
              <a:spcAft>
                <a:spcPts val="0"/>
              </a:spcAft>
              <a:buNone/>
              <a:defRPr sz="2400">
                <a:solidFill>
                  <a:schemeClr val="accent1"/>
                </a:solidFill>
                <a:latin typeface="Poppins SemiBold"/>
                <a:ea typeface="Poppins SemiBold"/>
                <a:cs typeface="Poppins SemiBold"/>
                <a:sym typeface="Poppins SemiBold"/>
              </a:defRPr>
            </a:lvl9pPr>
          </a:lstStyle>
          <a:p/>
        </p:txBody>
      </p:sp>
      <p:sp>
        <p:nvSpPr>
          <p:cNvPr id="278" name="Google Shape;278;p31"/>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79" name="Google Shape;279;p31"/>
          <p:cNvSpPr txBox="1"/>
          <p:nvPr>
            <p:ph idx="9" type="title"/>
          </p:nvPr>
        </p:nvSpPr>
        <p:spPr>
          <a:xfrm>
            <a:off x="6080825" y="858000"/>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80" name="Google Shape;280;p31"/>
          <p:cNvSpPr txBox="1"/>
          <p:nvPr>
            <p:ph idx="1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BLANK_1_1_1_1_2_1_2_1_1">
    <p:spTree>
      <p:nvGrpSpPr>
        <p:cNvPr id="281" name="Shape 281"/>
        <p:cNvGrpSpPr/>
        <p:nvPr/>
      </p:nvGrpSpPr>
      <p:grpSpPr>
        <a:xfrm>
          <a:off x="0" y="0"/>
          <a:ext cx="0" cy="0"/>
          <a:chOff x="0" y="0"/>
          <a:chExt cx="0" cy="0"/>
        </a:xfrm>
      </p:grpSpPr>
      <p:pic>
        <p:nvPicPr>
          <p:cNvPr id="282" name="Google Shape;282;p32"/>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283" name="Google Shape;283;p32"/>
          <p:cNvSpPr txBox="1"/>
          <p:nvPr>
            <p:ph idx="1" type="body"/>
          </p:nvPr>
        </p:nvSpPr>
        <p:spPr>
          <a:xfrm>
            <a:off x="3154650" y="1167124"/>
            <a:ext cx="2834700" cy="7284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84" name="Google Shape;284;p32"/>
          <p:cNvSpPr txBox="1"/>
          <p:nvPr>
            <p:ph idx="2" type="body"/>
          </p:nvPr>
        </p:nvSpPr>
        <p:spPr>
          <a:xfrm>
            <a:off x="228600" y="1167124"/>
            <a:ext cx="2834700" cy="728400"/>
          </a:xfrm>
          <a:prstGeom prst="rect">
            <a:avLst/>
          </a:prstGeom>
        </p:spPr>
        <p:txBody>
          <a:bodyPr anchorCtr="0" anchor="t" bIns="91425" lIns="91425" spcFirstLastPara="1" rIns="91425" wrap="square" tIns="91425">
            <a:spAutoFit/>
          </a:bodyPr>
          <a:lstStyle>
            <a:lvl1pPr indent="-292100" lvl="0" marL="457200">
              <a:lnSpc>
                <a:spcPct val="115000"/>
              </a:lnSpc>
              <a:spcBef>
                <a:spcPts val="0"/>
              </a:spcBef>
              <a:spcAft>
                <a:spcPts val="0"/>
              </a:spcAft>
              <a:buClr>
                <a:schemeClr val="dk1"/>
              </a:buClr>
              <a:buSzPts val="1000"/>
              <a:buFont typeface="Nunito Sans"/>
              <a:buChar char="●"/>
              <a:defRPr sz="1000"/>
            </a:lvl1pPr>
            <a:lvl2pPr indent="-292100" lvl="1" marL="914400">
              <a:lnSpc>
                <a:spcPct val="115000"/>
              </a:lnSpc>
              <a:spcBef>
                <a:spcPts val="0"/>
              </a:spcBef>
              <a:spcAft>
                <a:spcPts val="0"/>
              </a:spcAft>
              <a:buClr>
                <a:schemeClr val="dk1"/>
              </a:buClr>
              <a:buSzPts val="1000"/>
              <a:buFont typeface="Nunito Sans"/>
              <a:buChar char="○"/>
              <a:defRPr sz="1000"/>
            </a:lvl2pPr>
            <a:lvl3pPr indent="-292100" lvl="2" marL="1371600">
              <a:lnSpc>
                <a:spcPct val="115000"/>
              </a:lnSpc>
              <a:spcBef>
                <a:spcPts val="0"/>
              </a:spcBef>
              <a:spcAft>
                <a:spcPts val="0"/>
              </a:spcAft>
              <a:buClr>
                <a:schemeClr val="dk1"/>
              </a:buClr>
              <a:buSzPts val="1000"/>
              <a:buFont typeface="Nunito Sans"/>
              <a:buChar char="■"/>
              <a:defRPr sz="1000"/>
            </a:lvl3pPr>
            <a:lvl4pPr indent="-292100" lvl="3" marL="1828800">
              <a:lnSpc>
                <a:spcPct val="115000"/>
              </a:lnSpc>
              <a:spcBef>
                <a:spcPts val="0"/>
              </a:spcBef>
              <a:spcAft>
                <a:spcPts val="0"/>
              </a:spcAft>
              <a:buClr>
                <a:schemeClr val="dk1"/>
              </a:buClr>
              <a:buSzPts val="1000"/>
              <a:buFont typeface="Nunito Sans"/>
              <a:buChar char="●"/>
              <a:defRPr sz="1000"/>
            </a:lvl4pPr>
            <a:lvl5pPr indent="-292100" lvl="4" marL="2286000">
              <a:lnSpc>
                <a:spcPct val="115000"/>
              </a:lnSpc>
              <a:spcBef>
                <a:spcPts val="0"/>
              </a:spcBef>
              <a:spcAft>
                <a:spcPts val="0"/>
              </a:spcAft>
              <a:buClr>
                <a:schemeClr val="dk1"/>
              </a:buClr>
              <a:buSzPts val="1000"/>
              <a:buFont typeface="Nunito Sans"/>
              <a:buChar char="○"/>
              <a:defRPr sz="1000"/>
            </a:lvl5pPr>
            <a:lvl6pPr indent="-292100" lvl="5" marL="2743200">
              <a:lnSpc>
                <a:spcPct val="115000"/>
              </a:lnSpc>
              <a:spcBef>
                <a:spcPts val="0"/>
              </a:spcBef>
              <a:spcAft>
                <a:spcPts val="0"/>
              </a:spcAft>
              <a:buClr>
                <a:schemeClr val="dk1"/>
              </a:buClr>
              <a:buSzPts val="1000"/>
              <a:buFont typeface="Nunito Sans"/>
              <a:buChar char="■"/>
              <a:defRPr sz="1000"/>
            </a:lvl6pPr>
            <a:lvl7pPr indent="-292100" lvl="6" marL="3200400">
              <a:lnSpc>
                <a:spcPct val="115000"/>
              </a:lnSpc>
              <a:spcBef>
                <a:spcPts val="0"/>
              </a:spcBef>
              <a:spcAft>
                <a:spcPts val="0"/>
              </a:spcAft>
              <a:buClr>
                <a:schemeClr val="dk1"/>
              </a:buClr>
              <a:buSzPts val="1000"/>
              <a:buFont typeface="Nunito Sans"/>
              <a:buChar char="●"/>
              <a:defRPr sz="1000"/>
            </a:lvl7pPr>
            <a:lvl8pPr indent="-292100" lvl="7" marL="3657600">
              <a:lnSpc>
                <a:spcPct val="115000"/>
              </a:lnSpc>
              <a:spcBef>
                <a:spcPts val="0"/>
              </a:spcBef>
              <a:spcAft>
                <a:spcPts val="0"/>
              </a:spcAft>
              <a:buClr>
                <a:schemeClr val="dk1"/>
              </a:buClr>
              <a:buSzPts val="1000"/>
              <a:buFont typeface="Nunito Sans"/>
              <a:buChar char="○"/>
              <a:defRPr sz="1000"/>
            </a:lvl8pPr>
            <a:lvl9pPr indent="-292100" lvl="8" marL="4114800">
              <a:lnSpc>
                <a:spcPct val="115000"/>
              </a:lnSpc>
              <a:spcBef>
                <a:spcPts val="0"/>
              </a:spcBef>
              <a:spcAft>
                <a:spcPts val="0"/>
              </a:spcAft>
              <a:buClr>
                <a:schemeClr val="dk1"/>
              </a:buClr>
              <a:buSzPts val="1000"/>
              <a:buFont typeface="Nunito Sans"/>
              <a:buChar char="■"/>
              <a:defRPr sz="1000"/>
            </a:lvl9pPr>
          </a:lstStyle>
          <a:p/>
        </p:txBody>
      </p:sp>
      <p:sp>
        <p:nvSpPr>
          <p:cNvPr id="285" name="Google Shape;285;p32"/>
          <p:cNvSpPr txBox="1"/>
          <p:nvPr>
            <p:ph type="title"/>
          </p:nvPr>
        </p:nvSpPr>
        <p:spPr>
          <a:xfrm>
            <a:off x="1843500" y="2984230"/>
            <a:ext cx="1219800" cy="126900"/>
          </a:xfrm>
          <a:prstGeom prst="rect">
            <a:avLst/>
          </a:prstGeom>
        </p:spPr>
        <p:txBody>
          <a:bodyPr anchorCtr="0" anchor="ctr" bIns="0" lIns="91425" spcFirstLastPara="1" rIns="91425" wrap="square" tIns="0">
            <a:noAutofit/>
          </a:bodyPr>
          <a:lstStyle>
            <a:lvl1pPr lvl="0" algn="r">
              <a:spcBef>
                <a:spcPts val="0"/>
              </a:spcBef>
              <a:spcAft>
                <a:spcPts val="0"/>
              </a:spcAft>
              <a:buNone/>
              <a:defRPr b="0" sz="700">
                <a:latin typeface="Nunito Sans"/>
                <a:ea typeface="Nunito Sans"/>
                <a:cs typeface="Nunito Sans"/>
                <a:sym typeface="Nunito Sans"/>
              </a:defRPr>
            </a:lvl1pPr>
            <a:lvl2pPr lvl="1" algn="r">
              <a:spcBef>
                <a:spcPts val="0"/>
              </a:spcBef>
              <a:spcAft>
                <a:spcPts val="0"/>
              </a:spcAft>
              <a:buNone/>
              <a:defRPr sz="900">
                <a:latin typeface="Nunito Sans"/>
                <a:ea typeface="Nunito Sans"/>
                <a:cs typeface="Nunito Sans"/>
                <a:sym typeface="Nunito Sans"/>
              </a:defRPr>
            </a:lvl2pPr>
            <a:lvl3pPr lvl="2" algn="r">
              <a:spcBef>
                <a:spcPts val="0"/>
              </a:spcBef>
              <a:spcAft>
                <a:spcPts val="0"/>
              </a:spcAft>
              <a:buNone/>
              <a:defRPr sz="900">
                <a:latin typeface="Nunito Sans"/>
                <a:ea typeface="Nunito Sans"/>
                <a:cs typeface="Nunito Sans"/>
                <a:sym typeface="Nunito Sans"/>
              </a:defRPr>
            </a:lvl3pPr>
            <a:lvl4pPr lvl="3" algn="r">
              <a:spcBef>
                <a:spcPts val="0"/>
              </a:spcBef>
              <a:spcAft>
                <a:spcPts val="0"/>
              </a:spcAft>
              <a:buNone/>
              <a:defRPr sz="900">
                <a:latin typeface="Nunito Sans"/>
                <a:ea typeface="Nunito Sans"/>
                <a:cs typeface="Nunito Sans"/>
                <a:sym typeface="Nunito Sans"/>
              </a:defRPr>
            </a:lvl4pPr>
            <a:lvl5pPr lvl="4" algn="r">
              <a:spcBef>
                <a:spcPts val="0"/>
              </a:spcBef>
              <a:spcAft>
                <a:spcPts val="0"/>
              </a:spcAft>
              <a:buNone/>
              <a:defRPr sz="900">
                <a:latin typeface="Nunito Sans"/>
                <a:ea typeface="Nunito Sans"/>
                <a:cs typeface="Nunito Sans"/>
                <a:sym typeface="Nunito Sans"/>
              </a:defRPr>
            </a:lvl5pPr>
            <a:lvl6pPr lvl="5" algn="r">
              <a:spcBef>
                <a:spcPts val="0"/>
              </a:spcBef>
              <a:spcAft>
                <a:spcPts val="0"/>
              </a:spcAft>
              <a:buNone/>
              <a:defRPr sz="900">
                <a:latin typeface="Nunito Sans"/>
                <a:ea typeface="Nunito Sans"/>
                <a:cs typeface="Nunito Sans"/>
                <a:sym typeface="Nunito Sans"/>
              </a:defRPr>
            </a:lvl6pPr>
            <a:lvl7pPr lvl="6" algn="r">
              <a:spcBef>
                <a:spcPts val="0"/>
              </a:spcBef>
              <a:spcAft>
                <a:spcPts val="0"/>
              </a:spcAft>
              <a:buNone/>
              <a:defRPr sz="900">
                <a:latin typeface="Nunito Sans"/>
                <a:ea typeface="Nunito Sans"/>
                <a:cs typeface="Nunito Sans"/>
                <a:sym typeface="Nunito Sans"/>
              </a:defRPr>
            </a:lvl7pPr>
            <a:lvl8pPr lvl="7" algn="r">
              <a:spcBef>
                <a:spcPts val="0"/>
              </a:spcBef>
              <a:spcAft>
                <a:spcPts val="0"/>
              </a:spcAft>
              <a:buNone/>
              <a:defRPr sz="900">
                <a:latin typeface="Nunito Sans"/>
                <a:ea typeface="Nunito Sans"/>
                <a:cs typeface="Nunito Sans"/>
                <a:sym typeface="Nunito Sans"/>
              </a:defRPr>
            </a:lvl8pPr>
            <a:lvl9pPr lvl="8" algn="r">
              <a:spcBef>
                <a:spcPts val="0"/>
              </a:spcBef>
              <a:spcAft>
                <a:spcPts val="0"/>
              </a:spcAft>
              <a:buNone/>
              <a:defRPr sz="900">
                <a:latin typeface="Nunito Sans"/>
                <a:ea typeface="Nunito Sans"/>
                <a:cs typeface="Nunito Sans"/>
                <a:sym typeface="Nunito Sans"/>
              </a:defRPr>
            </a:lvl9pPr>
          </a:lstStyle>
          <a:p/>
        </p:txBody>
      </p:sp>
      <p:sp>
        <p:nvSpPr>
          <p:cNvPr id="286" name="Google Shape;286;p32"/>
          <p:cNvSpPr txBox="1"/>
          <p:nvPr>
            <p:ph idx="3" type="title"/>
          </p:nvPr>
        </p:nvSpPr>
        <p:spPr>
          <a:xfrm>
            <a:off x="3154650" y="1955684"/>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87" name="Google Shape;287;p32"/>
          <p:cNvSpPr txBox="1"/>
          <p:nvPr>
            <p:ph idx="4" type="title"/>
          </p:nvPr>
        </p:nvSpPr>
        <p:spPr>
          <a:xfrm>
            <a:off x="3154650" y="85008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88" name="Google Shape;288;p32"/>
          <p:cNvSpPr txBox="1"/>
          <p:nvPr>
            <p:ph idx="5" type="title"/>
          </p:nvPr>
        </p:nvSpPr>
        <p:spPr>
          <a:xfrm>
            <a:off x="228600" y="85008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89" name="Google Shape;289;p32"/>
          <p:cNvSpPr txBox="1"/>
          <p:nvPr>
            <p:ph idx="6" type="title"/>
          </p:nvPr>
        </p:nvSpPr>
        <p:spPr>
          <a:xfrm>
            <a:off x="6080825" y="85008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0" name="Google Shape;290;p32"/>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291" name="Google Shape;291;p32"/>
          <p:cNvSpPr txBox="1"/>
          <p:nvPr>
            <p:ph idx="7" type="title"/>
          </p:nvPr>
        </p:nvSpPr>
        <p:spPr>
          <a:xfrm>
            <a:off x="6080825" y="2600385"/>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2" name="Google Shape;292;p32"/>
          <p:cNvSpPr txBox="1"/>
          <p:nvPr>
            <p:ph idx="8" type="title"/>
          </p:nvPr>
        </p:nvSpPr>
        <p:spPr>
          <a:xfrm>
            <a:off x="228600" y="1955684"/>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3" name="Google Shape;293;p32"/>
          <p:cNvSpPr txBox="1"/>
          <p:nvPr>
            <p:ph idx="9" type="title"/>
          </p:nvPr>
        </p:nvSpPr>
        <p:spPr>
          <a:xfrm>
            <a:off x="3154650" y="339416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4" name="Google Shape;294;p32"/>
          <p:cNvSpPr txBox="1"/>
          <p:nvPr>
            <p:ph idx="13" type="title"/>
          </p:nvPr>
        </p:nvSpPr>
        <p:spPr>
          <a:xfrm>
            <a:off x="228600" y="3394161"/>
            <a:ext cx="2834700" cy="292500"/>
          </a:xfrm>
          <a:prstGeom prst="rect">
            <a:avLst/>
          </a:prstGeom>
        </p:spPr>
        <p:txBody>
          <a:bodyPr anchorCtr="0" anchor="t" bIns="0" lIns="91425" spcFirstLastPara="1" rIns="91425" wrap="square" tIns="91425">
            <a:spAutoFit/>
          </a:bodyPr>
          <a:lstStyle>
            <a:lvl1pPr lvl="0">
              <a:spcBef>
                <a:spcPts val="0"/>
              </a:spcBef>
              <a:spcAft>
                <a:spcPts val="0"/>
              </a:spcAft>
              <a:buNone/>
              <a:defRPr sz="900">
                <a:solidFill>
                  <a:schemeClr val="accent1"/>
                </a:solidFill>
                <a:latin typeface="Nunito Sans"/>
                <a:ea typeface="Nunito Sans"/>
                <a:cs typeface="Nunito Sans"/>
                <a:sym typeface="Nunito Sans"/>
              </a:defRPr>
            </a:lvl1pPr>
            <a:lvl2pPr lvl="1">
              <a:spcBef>
                <a:spcPts val="0"/>
              </a:spcBef>
              <a:spcAft>
                <a:spcPts val="0"/>
              </a:spcAft>
              <a:buNone/>
              <a:defRPr sz="900">
                <a:solidFill>
                  <a:schemeClr val="accent1"/>
                </a:solidFill>
                <a:latin typeface="Nunito Sans"/>
                <a:ea typeface="Nunito Sans"/>
                <a:cs typeface="Nunito Sans"/>
                <a:sym typeface="Nunito Sans"/>
              </a:defRPr>
            </a:lvl2pPr>
            <a:lvl3pPr lvl="2">
              <a:spcBef>
                <a:spcPts val="0"/>
              </a:spcBef>
              <a:spcAft>
                <a:spcPts val="0"/>
              </a:spcAft>
              <a:buNone/>
              <a:defRPr sz="900">
                <a:solidFill>
                  <a:schemeClr val="accent1"/>
                </a:solidFill>
                <a:latin typeface="Nunito Sans"/>
                <a:ea typeface="Nunito Sans"/>
                <a:cs typeface="Nunito Sans"/>
                <a:sym typeface="Nunito Sans"/>
              </a:defRPr>
            </a:lvl3pPr>
            <a:lvl4pPr lvl="3">
              <a:spcBef>
                <a:spcPts val="0"/>
              </a:spcBef>
              <a:spcAft>
                <a:spcPts val="0"/>
              </a:spcAft>
              <a:buNone/>
              <a:defRPr sz="900">
                <a:solidFill>
                  <a:schemeClr val="accent1"/>
                </a:solidFill>
                <a:latin typeface="Nunito Sans"/>
                <a:ea typeface="Nunito Sans"/>
                <a:cs typeface="Nunito Sans"/>
                <a:sym typeface="Nunito Sans"/>
              </a:defRPr>
            </a:lvl4pPr>
            <a:lvl5pPr lvl="4">
              <a:spcBef>
                <a:spcPts val="0"/>
              </a:spcBef>
              <a:spcAft>
                <a:spcPts val="0"/>
              </a:spcAft>
              <a:buNone/>
              <a:defRPr sz="900">
                <a:solidFill>
                  <a:schemeClr val="accent1"/>
                </a:solidFill>
                <a:latin typeface="Nunito Sans"/>
                <a:ea typeface="Nunito Sans"/>
                <a:cs typeface="Nunito Sans"/>
                <a:sym typeface="Nunito Sans"/>
              </a:defRPr>
            </a:lvl5pPr>
            <a:lvl6pPr lvl="5">
              <a:spcBef>
                <a:spcPts val="0"/>
              </a:spcBef>
              <a:spcAft>
                <a:spcPts val="0"/>
              </a:spcAft>
              <a:buNone/>
              <a:defRPr sz="900">
                <a:solidFill>
                  <a:schemeClr val="accent1"/>
                </a:solidFill>
                <a:latin typeface="Nunito Sans"/>
                <a:ea typeface="Nunito Sans"/>
                <a:cs typeface="Nunito Sans"/>
                <a:sym typeface="Nunito Sans"/>
              </a:defRPr>
            </a:lvl6pPr>
            <a:lvl7pPr lvl="6">
              <a:spcBef>
                <a:spcPts val="0"/>
              </a:spcBef>
              <a:spcAft>
                <a:spcPts val="0"/>
              </a:spcAft>
              <a:buNone/>
              <a:defRPr sz="900">
                <a:solidFill>
                  <a:schemeClr val="accent1"/>
                </a:solidFill>
                <a:latin typeface="Nunito Sans"/>
                <a:ea typeface="Nunito Sans"/>
                <a:cs typeface="Nunito Sans"/>
                <a:sym typeface="Nunito Sans"/>
              </a:defRPr>
            </a:lvl7pPr>
            <a:lvl8pPr lvl="7">
              <a:spcBef>
                <a:spcPts val="0"/>
              </a:spcBef>
              <a:spcAft>
                <a:spcPts val="0"/>
              </a:spcAft>
              <a:buNone/>
              <a:defRPr sz="900">
                <a:solidFill>
                  <a:schemeClr val="accent1"/>
                </a:solidFill>
                <a:latin typeface="Nunito Sans"/>
                <a:ea typeface="Nunito Sans"/>
                <a:cs typeface="Nunito Sans"/>
                <a:sym typeface="Nunito Sans"/>
              </a:defRPr>
            </a:lvl8pPr>
            <a:lvl9pPr lvl="8">
              <a:spcBef>
                <a:spcPts val="0"/>
              </a:spcBef>
              <a:spcAft>
                <a:spcPts val="0"/>
              </a:spcAft>
              <a:buNone/>
              <a:defRPr sz="900">
                <a:solidFill>
                  <a:schemeClr val="accent1"/>
                </a:solidFill>
                <a:latin typeface="Nunito Sans"/>
                <a:ea typeface="Nunito Sans"/>
                <a:cs typeface="Nunito Sans"/>
                <a:sym typeface="Nunito Sans"/>
              </a:defRPr>
            </a:lvl9pPr>
          </a:lstStyle>
          <a:p/>
        </p:txBody>
      </p:sp>
      <p:sp>
        <p:nvSpPr>
          <p:cNvPr id="295" name="Google Shape;295;p32"/>
          <p:cNvSpPr txBox="1"/>
          <p:nvPr>
            <p:ph idx="14" type="title"/>
          </p:nvPr>
        </p:nvSpPr>
        <p:spPr>
          <a:xfrm>
            <a:off x="6080825" y="1257775"/>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6" name="Google Shape;296;p32"/>
          <p:cNvSpPr txBox="1"/>
          <p:nvPr>
            <p:ph idx="15" type="title"/>
          </p:nvPr>
        </p:nvSpPr>
        <p:spPr>
          <a:xfrm>
            <a:off x="6080825" y="1510744"/>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7" name="Google Shape;297;p32"/>
          <p:cNvSpPr txBox="1"/>
          <p:nvPr>
            <p:ph idx="16" type="title"/>
          </p:nvPr>
        </p:nvSpPr>
        <p:spPr>
          <a:xfrm>
            <a:off x="6080825" y="1763713"/>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8" name="Google Shape;298;p32"/>
          <p:cNvSpPr txBox="1"/>
          <p:nvPr>
            <p:ph idx="17" type="title"/>
          </p:nvPr>
        </p:nvSpPr>
        <p:spPr>
          <a:xfrm>
            <a:off x="6080825" y="2016681"/>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299" name="Google Shape;299;p32"/>
          <p:cNvSpPr txBox="1"/>
          <p:nvPr>
            <p:ph idx="18" type="title"/>
          </p:nvPr>
        </p:nvSpPr>
        <p:spPr>
          <a:xfrm>
            <a:off x="6080825" y="2269650"/>
            <a:ext cx="1311900" cy="1566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0" name="Google Shape;300;p32"/>
          <p:cNvSpPr txBox="1"/>
          <p:nvPr>
            <p:ph idx="19" type="title"/>
          </p:nvPr>
        </p:nvSpPr>
        <p:spPr>
          <a:xfrm>
            <a:off x="228600" y="228600"/>
            <a:ext cx="5760600" cy="6522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solidFill>
                  <a:schemeClr val="lt2"/>
                </a:solidFill>
              </a:defRPr>
            </a:lvl1pPr>
            <a:lvl2pPr lvl="1">
              <a:spcBef>
                <a:spcPts val="0"/>
              </a:spcBef>
              <a:spcAft>
                <a:spcPts val="0"/>
              </a:spcAft>
              <a:buNone/>
              <a:defRPr sz="2400">
                <a:solidFill>
                  <a:schemeClr val="lt2"/>
                </a:solidFill>
                <a:latin typeface="Poppins SemiBold"/>
                <a:ea typeface="Poppins SemiBold"/>
                <a:cs typeface="Poppins SemiBold"/>
                <a:sym typeface="Poppins SemiBold"/>
              </a:defRPr>
            </a:lvl2pPr>
            <a:lvl3pPr lvl="2">
              <a:spcBef>
                <a:spcPts val="0"/>
              </a:spcBef>
              <a:spcAft>
                <a:spcPts val="0"/>
              </a:spcAft>
              <a:buNone/>
              <a:defRPr sz="2400">
                <a:solidFill>
                  <a:schemeClr val="lt2"/>
                </a:solidFill>
                <a:latin typeface="Poppins SemiBold"/>
                <a:ea typeface="Poppins SemiBold"/>
                <a:cs typeface="Poppins SemiBold"/>
                <a:sym typeface="Poppins SemiBold"/>
              </a:defRPr>
            </a:lvl3pPr>
            <a:lvl4pPr lvl="3">
              <a:spcBef>
                <a:spcPts val="0"/>
              </a:spcBef>
              <a:spcAft>
                <a:spcPts val="0"/>
              </a:spcAft>
              <a:buNone/>
              <a:defRPr sz="2400">
                <a:solidFill>
                  <a:schemeClr val="lt2"/>
                </a:solidFill>
                <a:latin typeface="Poppins SemiBold"/>
                <a:ea typeface="Poppins SemiBold"/>
                <a:cs typeface="Poppins SemiBold"/>
                <a:sym typeface="Poppins SemiBold"/>
              </a:defRPr>
            </a:lvl4pPr>
            <a:lvl5pPr lvl="4">
              <a:spcBef>
                <a:spcPts val="0"/>
              </a:spcBef>
              <a:spcAft>
                <a:spcPts val="0"/>
              </a:spcAft>
              <a:buNone/>
              <a:defRPr sz="2400">
                <a:solidFill>
                  <a:schemeClr val="lt2"/>
                </a:solidFill>
                <a:latin typeface="Poppins SemiBold"/>
                <a:ea typeface="Poppins SemiBold"/>
                <a:cs typeface="Poppins SemiBold"/>
                <a:sym typeface="Poppins SemiBold"/>
              </a:defRPr>
            </a:lvl5pPr>
            <a:lvl6pPr lvl="5">
              <a:spcBef>
                <a:spcPts val="0"/>
              </a:spcBef>
              <a:spcAft>
                <a:spcPts val="0"/>
              </a:spcAft>
              <a:buNone/>
              <a:defRPr sz="2400">
                <a:solidFill>
                  <a:schemeClr val="lt2"/>
                </a:solidFill>
                <a:latin typeface="Poppins SemiBold"/>
                <a:ea typeface="Poppins SemiBold"/>
                <a:cs typeface="Poppins SemiBold"/>
                <a:sym typeface="Poppins SemiBold"/>
              </a:defRPr>
            </a:lvl6pPr>
            <a:lvl7pPr lvl="6">
              <a:spcBef>
                <a:spcPts val="0"/>
              </a:spcBef>
              <a:spcAft>
                <a:spcPts val="0"/>
              </a:spcAft>
              <a:buNone/>
              <a:defRPr sz="2400">
                <a:solidFill>
                  <a:schemeClr val="lt2"/>
                </a:solidFill>
                <a:latin typeface="Poppins SemiBold"/>
                <a:ea typeface="Poppins SemiBold"/>
                <a:cs typeface="Poppins SemiBold"/>
                <a:sym typeface="Poppins SemiBold"/>
              </a:defRPr>
            </a:lvl7pPr>
            <a:lvl8pPr lvl="7">
              <a:spcBef>
                <a:spcPts val="0"/>
              </a:spcBef>
              <a:spcAft>
                <a:spcPts val="0"/>
              </a:spcAft>
              <a:buNone/>
              <a:defRPr sz="2400">
                <a:solidFill>
                  <a:schemeClr val="lt2"/>
                </a:solidFill>
                <a:latin typeface="Poppins SemiBold"/>
                <a:ea typeface="Poppins SemiBold"/>
                <a:cs typeface="Poppins SemiBold"/>
                <a:sym typeface="Poppins SemiBold"/>
              </a:defRPr>
            </a:lvl8pPr>
            <a:lvl9pPr lvl="8">
              <a:spcBef>
                <a:spcPts val="0"/>
              </a:spcBef>
              <a:spcAft>
                <a:spcPts val="0"/>
              </a:spcAft>
              <a:buNone/>
              <a:defRPr sz="2400">
                <a:solidFill>
                  <a:schemeClr val="lt2"/>
                </a:solidFill>
                <a:latin typeface="Poppins SemiBold"/>
                <a:ea typeface="Poppins SemiBold"/>
                <a:cs typeface="Poppins SemiBold"/>
                <a:sym typeface="Poppins SemiBold"/>
              </a:defRPr>
            </a:lvl9pPr>
          </a:lstStyle>
          <a:p/>
        </p:txBody>
      </p:sp>
      <p:sp>
        <p:nvSpPr>
          <p:cNvPr id="301" name="Google Shape;301;p32"/>
          <p:cNvSpPr txBox="1"/>
          <p:nvPr>
            <p:ph idx="20" type="title"/>
          </p:nvPr>
        </p:nvSpPr>
        <p:spPr>
          <a:xfrm>
            <a:off x="228600" y="234795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2" name="Google Shape;302;p32"/>
          <p:cNvSpPr txBox="1"/>
          <p:nvPr>
            <p:ph idx="21" type="title"/>
          </p:nvPr>
        </p:nvSpPr>
        <p:spPr>
          <a:xfrm>
            <a:off x="1843500" y="2347950"/>
            <a:ext cx="1219800" cy="126900"/>
          </a:xfrm>
          <a:prstGeom prst="rect">
            <a:avLst/>
          </a:prstGeom>
        </p:spPr>
        <p:txBody>
          <a:bodyPr anchorCtr="0" anchor="ctr" bIns="0" lIns="91425" spcFirstLastPara="1" rIns="91425" wrap="square" tIns="0">
            <a:noAutofit/>
          </a:bodyPr>
          <a:lstStyle>
            <a:lvl1pPr lvl="0" algn="r">
              <a:spcBef>
                <a:spcPts val="0"/>
              </a:spcBef>
              <a:spcAft>
                <a:spcPts val="0"/>
              </a:spcAft>
              <a:buNone/>
              <a:defRPr b="0" sz="700">
                <a:latin typeface="Nunito Sans"/>
                <a:ea typeface="Nunito Sans"/>
                <a:cs typeface="Nunito Sans"/>
                <a:sym typeface="Nunito Sans"/>
              </a:defRPr>
            </a:lvl1pPr>
            <a:lvl2pPr lvl="1" algn="r">
              <a:spcBef>
                <a:spcPts val="0"/>
              </a:spcBef>
              <a:spcAft>
                <a:spcPts val="0"/>
              </a:spcAft>
              <a:buNone/>
              <a:defRPr sz="900">
                <a:latin typeface="Nunito Sans"/>
                <a:ea typeface="Nunito Sans"/>
                <a:cs typeface="Nunito Sans"/>
                <a:sym typeface="Nunito Sans"/>
              </a:defRPr>
            </a:lvl2pPr>
            <a:lvl3pPr lvl="2" algn="r">
              <a:spcBef>
                <a:spcPts val="0"/>
              </a:spcBef>
              <a:spcAft>
                <a:spcPts val="0"/>
              </a:spcAft>
              <a:buNone/>
              <a:defRPr sz="900">
                <a:latin typeface="Nunito Sans"/>
                <a:ea typeface="Nunito Sans"/>
                <a:cs typeface="Nunito Sans"/>
                <a:sym typeface="Nunito Sans"/>
              </a:defRPr>
            </a:lvl3pPr>
            <a:lvl4pPr lvl="3" algn="r">
              <a:spcBef>
                <a:spcPts val="0"/>
              </a:spcBef>
              <a:spcAft>
                <a:spcPts val="0"/>
              </a:spcAft>
              <a:buNone/>
              <a:defRPr sz="900">
                <a:latin typeface="Nunito Sans"/>
                <a:ea typeface="Nunito Sans"/>
                <a:cs typeface="Nunito Sans"/>
                <a:sym typeface="Nunito Sans"/>
              </a:defRPr>
            </a:lvl4pPr>
            <a:lvl5pPr lvl="4" algn="r">
              <a:spcBef>
                <a:spcPts val="0"/>
              </a:spcBef>
              <a:spcAft>
                <a:spcPts val="0"/>
              </a:spcAft>
              <a:buNone/>
              <a:defRPr sz="900">
                <a:latin typeface="Nunito Sans"/>
                <a:ea typeface="Nunito Sans"/>
                <a:cs typeface="Nunito Sans"/>
                <a:sym typeface="Nunito Sans"/>
              </a:defRPr>
            </a:lvl5pPr>
            <a:lvl6pPr lvl="5" algn="r">
              <a:spcBef>
                <a:spcPts val="0"/>
              </a:spcBef>
              <a:spcAft>
                <a:spcPts val="0"/>
              </a:spcAft>
              <a:buNone/>
              <a:defRPr sz="900">
                <a:latin typeface="Nunito Sans"/>
                <a:ea typeface="Nunito Sans"/>
                <a:cs typeface="Nunito Sans"/>
                <a:sym typeface="Nunito Sans"/>
              </a:defRPr>
            </a:lvl6pPr>
            <a:lvl7pPr lvl="6" algn="r">
              <a:spcBef>
                <a:spcPts val="0"/>
              </a:spcBef>
              <a:spcAft>
                <a:spcPts val="0"/>
              </a:spcAft>
              <a:buNone/>
              <a:defRPr sz="900">
                <a:latin typeface="Nunito Sans"/>
                <a:ea typeface="Nunito Sans"/>
                <a:cs typeface="Nunito Sans"/>
                <a:sym typeface="Nunito Sans"/>
              </a:defRPr>
            </a:lvl7pPr>
            <a:lvl8pPr lvl="7" algn="r">
              <a:spcBef>
                <a:spcPts val="0"/>
              </a:spcBef>
              <a:spcAft>
                <a:spcPts val="0"/>
              </a:spcAft>
              <a:buNone/>
              <a:defRPr sz="900">
                <a:latin typeface="Nunito Sans"/>
                <a:ea typeface="Nunito Sans"/>
                <a:cs typeface="Nunito Sans"/>
                <a:sym typeface="Nunito Sans"/>
              </a:defRPr>
            </a:lvl8pPr>
            <a:lvl9pPr lvl="8" algn="r">
              <a:spcBef>
                <a:spcPts val="0"/>
              </a:spcBef>
              <a:spcAft>
                <a:spcPts val="0"/>
              </a:spcAft>
              <a:buNone/>
              <a:defRPr sz="900">
                <a:latin typeface="Nunito Sans"/>
                <a:ea typeface="Nunito Sans"/>
                <a:cs typeface="Nunito Sans"/>
                <a:sym typeface="Nunito Sans"/>
              </a:defRPr>
            </a:lvl9pPr>
          </a:lstStyle>
          <a:p/>
        </p:txBody>
      </p:sp>
      <p:sp>
        <p:nvSpPr>
          <p:cNvPr id="303" name="Google Shape;303;p32"/>
          <p:cNvSpPr txBox="1"/>
          <p:nvPr>
            <p:ph idx="22" type="title"/>
          </p:nvPr>
        </p:nvSpPr>
        <p:spPr>
          <a:xfrm>
            <a:off x="228600" y="266609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4" name="Google Shape;304;p32"/>
          <p:cNvSpPr txBox="1"/>
          <p:nvPr>
            <p:ph idx="23" type="title"/>
          </p:nvPr>
        </p:nvSpPr>
        <p:spPr>
          <a:xfrm>
            <a:off x="1843500" y="2666090"/>
            <a:ext cx="1219800" cy="126900"/>
          </a:xfrm>
          <a:prstGeom prst="rect">
            <a:avLst/>
          </a:prstGeom>
        </p:spPr>
        <p:txBody>
          <a:bodyPr anchorCtr="0" anchor="ctr" bIns="0" lIns="91425" spcFirstLastPara="1" rIns="91425" wrap="square" tIns="0">
            <a:noAutofit/>
          </a:bodyPr>
          <a:lstStyle>
            <a:lvl1pPr lvl="0" algn="r">
              <a:spcBef>
                <a:spcPts val="0"/>
              </a:spcBef>
              <a:spcAft>
                <a:spcPts val="0"/>
              </a:spcAft>
              <a:buNone/>
              <a:defRPr b="0" sz="700">
                <a:latin typeface="Nunito Sans"/>
                <a:ea typeface="Nunito Sans"/>
                <a:cs typeface="Nunito Sans"/>
                <a:sym typeface="Nunito Sans"/>
              </a:defRPr>
            </a:lvl1pPr>
            <a:lvl2pPr lvl="1" algn="r">
              <a:spcBef>
                <a:spcPts val="0"/>
              </a:spcBef>
              <a:spcAft>
                <a:spcPts val="0"/>
              </a:spcAft>
              <a:buNone/>
              <a:defRPr sz="900">
                <a:latin typeface="Nunito Sans"/>
                <a:ea typeface="Nunito Sans"/>
                <a:cs typeface="Nunito Sans"/>
                <a:sym typeface="Nunito Sans"/>
              </a:defRPr>
            </a:lvl2pPr>
            <a:lvl3pPr lvl="2" algn="r">
              <a:spcBef>
                <a:spcPts val="0"/>
              </a:spcBef>
              <a:spcAft>
                <a:spcPts val="0"/>
              </a:spcAft>
              <a:buNone/>
              <a:defRPr sz="900">
                <a:latin typeface="Nunito Sans"/>
                <a:ea typeface="Nunito Sans"/>
                <a:cs typeface="Nunito Sans"/>
                <a:sym typeface="Nunito Sans"/>
              </a:defRPr>
            </a:lvl3pPr>
            <a:lvl4pPr lvl="3" algn="r">
              <a:spcBef>
                <a:spcPts val="0"/>
              </a:spcBef>
              <a:spcAft>
                <a:spcPts val="0"/>
              </a:spcAft>
              <a:buNone/>
              <a:defRPr sz="900">
                <a:latin typeface="Nunito Sans"/>
                <a:ea typeface="Nunito Sans"/>
                <a:cs typeface="Nunito Sans"/>
                <a:sym typeface="Nunito Sans"/>
              </a:defRPr>
            </a:lvl4pPr>
            <a:lvl5pPr lvl="4" algn="r">
              <a:spcBef>
                <a:spcPts val="0"/>
              </a:spcBef>
              <a:spcAft>
                <a:spcPts val="0"/>
              </a:spcAft>
              <a:buNone/>
              <a:defRPr sz="900">
                <a:latin typeface="Nunito Sans"/>
                <a:ea typeface="Nunito Sans"/>
                <a:cs typeface="Nunito Sans"/>
                <a:sym typeface="Nunito Sans"/>
              </a:defRPr>
            </a:lvl5pPr>
            <a:lvl6pPr lvl="5" algn="r">
              <a:spcBef>
                <a:spcPts val="0"/>
              </a:spcBef>
              <a:spcAft>
                <a:spcPts val="0"/>
              </a:spcAft>
              <a:buNone/>
              <a:defRPr sz="900">
                <a:latin typeface="Nunito Sans"/>
                <a:ea typeface="Nunito Sans"/>
                <a:cs typeface="Nunito Sans"/>
                <a:sym typeface="Nunito Sans"/>
              </a:defRPr>
            </a:lvl6pPr>
            <a:lvl7pPr lvl="6" algn="r">
              <a:spcBef>
                <a:spcPts val="0"/>
              </a:spcBef>
              <a:spcAft>
                <a:spcPts val="0"/>
              </a:spcAft>
              <a:buNone/>
              <a:defRPr sz="900">
                <a:latin typeface="Nunito Sans"/>
                <a:ea typeface="Nunito Sans"/>
                <a:cs typeface="Nunito Sans"/>
                <a:sym typeface="Nunito Sans"/>
              </a:defRPr>
            </a:lvl7pPr>
            <a:lvl8pPr lvl="7" algn="r">
              <a:spcBef>
                <a:spcPts val="0"/>
              </a:spcBef>
              <a:spcAft>
                <a:spcPts val="0"/>
              </a:spcAft>
              <a:buNone/>
              <a:defRPr sz="900">
                <a:latin typeface="Nunito Sans"/>
                <a:ea typeface="Nunito Sans"/>
                <a:cs typeface="Nunito Sans"/>
                <a:sym typeface="Nunito Sans"/>
              </a:defRPr>
            </a:lvl8pPr>
            <a:lvl9pPr lvl="8" algn="r">
              <a:spcBef>
                <a:spcPts val="0"/>
              </a:spcBef>
              <a:spcAft>
                <a:spcPts val="0"/>
              </a:spcAft>
              <a:buNone/>
              <a:defRPr sz="900">
                <a:latin typeface="Nunito Sans"/>
                <a:ea typeface="Nunito Sans"/>
                <a:cs typeface="Nunito Sans"/>
                <a:sym typeface="Nunito Sans"/>
              </a:defRPr>
            </a:lvl9pPr>
          </a:lstStyle>
          <a:p/>
        </p:txBody>
      </p:sp>
      <p:sp>
        <p:nvSpPr>
          <p:cNvPr id="305" name="Google Shape;305;p32"/>
          <p:cNvSpPr txBox="1"/>
          <p:nvPr>
            <p:ph idx="24" type="title"/>
          </p:nvPr>
        </p:nvSpPr>
        <p:spPr>
          <a:xfrm>
            <a:off x="228600" y="298423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6" name="Google Shape;306;p32"/>
          <p:cNvSpPr txBox="1"/>
          <p:nvPr>
            <p:ph idx="25" type="title"/>
          </p:nvPr>
        </p:nvSpPr>
        <p:spPr>
          <a:xfrm>
            <a:off x="3154713" y="234795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7" name="Google Shape;307;p32"/>
          <p:cNvSpPr txBox="1"/>
          <p:nvPr>
            <p:ph idx="26" type="title"/>
          </p:nvPr>
        </p:nvSpPr>
        <p:spPr>
          <a:xfrm>
            <a:off x="3154713" y="266609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8" name="Google Shape;308;p32"/>
          <p:cNvSpPr txBox="1"/>
          <p:nvPr>
            <p:ph idx="27" type="title"/>
          </p:nvPr>
        </p:nvSpPr>
        <p:spPr>
          <a:xfrm>
            <a:off x="3154713" y="2984230"/>
            <a:ext cx="1219800" cy="126900"/>
          </a:xfrm>
          <a:prstGeom prst="rect">
            <a:avLst/>
          </a:prstGeom>
        </p:spPr>
        <p:txBody>
          <a:bodyPr anchorCtr="0" anchor="ctr" bIns="0" lIns="91425" spcFirstLastPara="1" rIns="91425" wrap="square" tIns="0">
            <a:no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09" name="Google Shape;309;p32"/>
          <p:cNvSpPr txBox="1"/>
          <p:nvPr>
            <p:ph idx="28"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1">
  <p:cSld name="BLANK_1_1_1_1_1_1_1_1_1_1_1_1_1_1_1">
    <p:spTree>
      <p:nvGrpSpPr>
        <p:cNvPr id="310" name="Shape 310"/>
        <p:cNvGrpSpPr/>
        <p:nvPr/>
      </p:nvGrpSpPr>
      <p:grpSpPr>
        <a:xfrm>
          <a:off x="0" y="0"/>
          <a:ext cx="0" cy="0"/>
          <a:chOff x="0" y="0"/>
          <a:chExt cx="0" cy="0"/>
        </a:xfrm>
      </p:grpSpPr>
      <p:sp>
        <p:nvSpPr>
          <p:cNvPr id="311" name="Google Shape;311;p33"/>
          <p:cNvSpPr txBox="1"/>
          <p:nvPr>
            <p:ph idx="1" type="subTitle"/>
          </p:nvPr>
        </p:nvSpPr>
        <p:spPr>
          <a:xfrm>
            <a:off x="228600" y="1872350"/>
            <a:ext cx="20391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12" name="Google Shape;312;p33"/>
          <p:cNvSpPr txBox="1"/>
          <p:nvPr>
            <p:ph idx="2" type="subTitle"/>
          </p:nvPr>
        </p:nvSpPr>
        <p:spPr>
          <a:xfrm>
            <a:off x="2423700" y="1872350"/>
            <a:ext cx="20613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13" name="Google Shape;313;p33"/>
          <p:cNvSpPr txBox="1"/>
          <p:nvPr>
            <p:ph idx="3" type="subTitle"/>
          </p:nvPr>
        </p:nvSpPr>
        <p:spPr>
          <a:xfrm>
            <a:off x="6811650" y="1872350"/>
            <a:ext cx="20391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14" name="Google Shape;314;p33"/>
          <p:cNvSpPr txBox="1"/>
          <p:nvPr>
            <p:ph idx="4" type="subTitle"/>
          </p:nvPr>
        </p:nvSpPr>
        <p:spPr>
          <a:xfrm>
            <a:off x="4615425" y="1872350"/>
            <a:ext cx="2039100" cy="347400"/>
          </a:xfrm>
          <a:prstGeom prst="rect">
            <a:avLst/>
          </a:prstGeom>
        </p:spPr>
        <p:txBody>
          <a:bodyPr anchorCtr="0" anchor="ctr" bIns="0" lIns="182875" spcFirstLastPara="1" rIns="182875" wrap="square" tIns="0">
            <a:noAutofit/>
          </a:bodyPr>
          <a:lstStyle>
            <a:lvl1pPr lvl="0">
              <a:lnSpc>
                <a:spcPct val="90000"/>
              </a:lnSpc>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pic>
        <p:nvPicPr>
          <p:cNvPr id="315" name="Google Shape;315;p33"/>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316" name="Google Shape;316;p33"/>
          <p:cNvSpPr txBox="1"/>
          <p:nvPr>
            <p:ph idx="5" type="body"/>
          </p:nvPr>
        </p:nvSpPr>
        <p:spPr>
          <a:xfrm>
            <a:off x="228600" y="2266758"/>
            <a:ext cx="2039100" cy="722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800"/>
              </a:spcBef>
              <a:spcAft>
                <a:spcPts val="0"/>
              </a:spcAft>
              <a:buClr>
                <a:schemeClr val="dk1"/>
              </a:buClr>
              <a:buSzPts val="900"/>
              <a:buFont typeface="Nunito Sans"/>
              <a:buChar char="○"/>
              <a:defRPr sz="900"/>
            </a:lvl2pPr>
            <a:lvl3pPr indent="-285750" lvl="2" marL="1371600">
              <a:spcBef>
                <a:spcPts val="800"/>
              </a:spcBef>
              <a:spcAft>
                <a:spcPts val="0"/>
              </a:spcAft>
              <a:buClr>
                <a:schemeClr val="dk1"/>
              </a:buClr>
              <a:buSzPts val="900"/>
              <a:buFont typeface="Nunito Sans"/>
              <a:buChar char="■"/>
              <a:defRPr sz="900"/>
            </a:lvl3pPr>
            <a:lvl4pPr indent="-285750" lvl="3" marL="1828800">
              <a:spcBef>
                <a:spcPts val="800"/>
              </a:spcBef>
              <a:spcAft>
                <a:spcPts val="0"/>
              </a:spcAft>
              <a:buClr>
                <a:schemeClr val="dk1"/>
              </a:buClr>
              <a:buSzPts val="900"/>
              <a:buFont typeface="Nunito Sans"/>
              <a:buChar char="●"/>
              <a:defRPr sz="900"/>
            </a:lvl4pPr>
            <a:lvl5pPr indent="-285750" lvl="4" marL="2286000">
              <a:spcBef>
                <a:spcPts val="800"/>
              </a:spcBef>
              <a:spcAft>
                <a:spcPts val="0"/>
              </a:spcAft>
              <a:buClr>
                <a:schemeClr val="dk1"/>
              </a:buClr>
              <a:buSzPts val="900"/>
              <a:buFont typeface="Nunito Sans"/>
              <a:buChar char="○"/>
              <a:defRPr sz="900"/>
            </a:lvl5pPr>
            <a:lvl6pPr indent="-285750" lvl="5" marL="2743200">
              <a:spcBef>
                <a:spcPts val="800"/>
              </a:spcBef>
              <a:spcAft>
                <a:spcPts val="0"/>
              </a:spcAft>
              <a:buClr>
                <a:schemeClr val="dk1"/>
              </a:buClr>
              <a:buSzPts val="900"/>
              <a:buFont typeface="Nunito Sans"/>
              <a:buChar char="■"/>
              <a:defRPr sz="900"/>
            </a:lvl6pPr>
            <a:lvl7pPr indent="-285750" lvl="6" marL="3200400">
              <a:spcBef>
                <a:spcPts val="800"/>
              </a:spcBef>
              <a:spcAft>
                <a:spcPts val="0"/>
              </a:spcAft>
              <a:buClr>
                <a:schemeClr val="dk1"/>
              </a:buClr>
              <a:buSzPts val="900"/>
              <a:buFont typeface="Nunito Sans"/>
              <a:buChar char="●"/>
              <a:defRPr sz="900"/>
            </a:lvl7pPr>
            <a:lvl8pPr indent="-285750" lvl="7" marL="3657600">
              <a:spcBef>
                <a:spcPts val="800"/>
              </a:spcBef>
              <a:spcAft>
                <a:spcPts val="0"/>
              </a:spcAft>
              <a:buClr>
                <a:schemeClr val="dk1"/>
              </a:buClr>
              <a:buSzPts val="900"/>
              <a:buFont typeface="Nunito Sans"/>
              <a:buChar char="○"/>
              <a:defRPr sz="900"/>
            </a:lvl8pPr>
            <a:lvl9pPr indent="-285750" lvl="8" marL="4114800">
              <a:spcBef>
                <a:spcPts val="800"/>
              </a:spcBef>
              <a:spcAft>
                <a:spcPts val="800"/>
              </a:spcAft>
              <a:buClr>
                <a:schemeClr val="dk1"/>
              </a:buClr>
              <a:buSzPts val="900"/>
              <a:buFont typeface="Nunito Sans"/>
              <a:buChar char="■"/>
              <a:defRPr sz="900"/>
            </a:lvl9pPr>
          </a:lstStyle>
          <a:p/>
        </p:txBody>
      </p:sp>
      <p:sp>
        <p:nvSpPr>
          <p:cNvPr id="317" name="Google Shape;317;p33"/>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sz="2400"/>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318" name="Google Shape;318;p33"/>
          <p:cNvSpPr txBox="1"/>
          <p:nvPr>
            <p:ph idx="6" type="body"/>
          </p:nvPr>
        </p:nvSpPr>
        <p:spPr>
          <a:xfrm>
            <a:off x="2423700" y="2266758"/>
            <a:ext cx="2039100" cy="722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800"/>
              </a:spcBef>
              <a:spcAft>
                <a:spcPts val="0"/>
              </a:spcAft>
              <a:buClr>
                <a:schemeClr val="dk1"/>
              </a:buClr>
              <a:buSzPts val="900"/>
              <a:buFont typeface="Nunito Sans"/>
              <a:buChar char="○"/>
              <a:defRPr sz="900"/>
            </a:lvl2pPr>
            <a:lvl3pPr indent="-285750" lvl="2" marL="1371600">
              <a:spcBef>
                <a:spcPts val="800"/>
              </a:spcBef>
              <a:spcAft>
                <a:spcPts val="0"/>
              </a:spcAft>
              <a:buClr>
                <a:schemeClr val="dk1"/>
              </a:buClr>
              <a:buSzPts val="900"/>
              <a:buFont typeface="Nunito Sans"/>
              <a:buChar char="■"/>
              <a:defRPr sz="900"/>
            </a:lvl3pPr>
            <a:lvl4pPr indent="-285750" lvl="3" marL="1828800">
              <a:spcBef>
                <a:spcPts val="800"/>
              </a:spcBef>
              <a:spcAft>
                <a:spcPts val="0"/>
              </a:spcAft>
              <a:buClr>
                <a:schemeClr val="dk1"/>
              </a:buClr>
              <a:buSzPts val="900"/>
              <a:buFont typeface="Nunito Sans"/>
              <a:buChar char="●"/>
              <a:defRPr sz="900"/>
            </a:lvl4pPr>
            <a:lvl5pPr indent="-285750" lvl="4" marL="2286000">
              <a:spcBef>
                <a:spcPts val="800"/>
              </a:spcBef>
              <a:spcAft>
                <a:spcPts val="0"/>
              </a:spcAft>
              <a:buClr>
                <a:schemeClr val="dk1"/>
              </a:buClr>
              <a:buSzPts val="900"/>
              <a:buFont typeface="Nunito Sans"/>
              <a:buChar char="○"/>
              <a:defRPr sz="900"/>
            </a:lvl5pPr>
            <a:lvl6pPr indent="-285750" lvl="5" marL="2743200">
              <a:spcBef>
                <a:spcPts val="800"/>
              </a:spcBef>
              <a:spcAft>
                <a:spcPts val="0"/>
              </a:spcAft>
              <a:buClr>
                <a:schemeClr val="dk1"/>
              </a:buClr>
              <a:buSzPts val="900"/>
              <a:buFont typeface="Nunito Sans"/>
              <a:buChar char="■"/>
              <a:defRPr sz="900"/>
            </a:lvl6pPr>
            <a:lvl7pPr indent="-285750" lvl="6" marL="3200400">
              <a:spcBef>
                <a:spcPts val="800"/>
              </a:spcBef>
              <a:spcAft>
                <a:spcPts val="0"/>
              </a:spcAft>
              <a:buClr>
                <a:schemeClr val="dk1"/>
              </a:buClr>
              <a:buSzPts val="900"/>
              <a:buFont typeface="Nunito Sans"/>
              <a:buChar char="●"/>
              <a:defRPr sz="900"/>
            </a:lvl7pPr>
            <a:lvl8pPr indent="-285750" lvl="7" marL="3657600">
              <a:spcBef>
                <a:spcPts val="800"/>
              </a:spcBef>
              <a:spcAft>
                <a:spcPts val="0"/>
              </a:spcAft>
              <a:buClr>
                <a:schemeClr val="dk1"/>
              </a:buClr>
              <a:buSzPts val="900"/>
              <a:buFont typeface="Nunito Sans"/>
              <a:buChar char="○"/>
              <a:defRPr sz="900"/>
            </a:lvl8pPr>
            <a:lvl9pPr indent="-285750" lvl="8" marL="4114800">
              <a:spcBef>
                <a:spcPts val="800"/>
              </a:spcBef>
              <a:spcAft>
                <a:spcPts val="800"/>
              </a:spcAft>
              <a:buClr>
                <a:schemeClr val="dk1"/>
              </a:buClr>
              <a:buSzPts val="900"/>
              <a:buFont typeface="Nunito Sans"/>
              <a:buChar char="■"/>
              <a:defRPr sz="900"/>
            </a:lvl9pPr>
          </a:lstStyle>
          <a:p/>
        </p:txBody>
      </p:sp>
      <p:sp>
        <p:nvSpPr>
          <p:cNvPr id="319" name="Google Shape;319;p33"/>
          <p:cNvSpPr txBox="1"/>
          <p:nvPr>
            <p:ph idx="7" type="body"/>
          </p:nvPr>
        </p:nvSpPr>
        <p:spPr>
          <a:xfrm>
            <a:off x="4618800" y="2266758"/>
            <a:ext cx="2039100" cy="7221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Clr>
                <a:schemeClr val="dk1"/>
              </a:buClr>
              <a:buSzPts val="900"/>
              <a:buFont typeface="Nunito Sans"/>
              <a:buChar char="●"/>
              <a:defRPr sz="900"/>
            </a:lvl1pPr>
            <a:lvl2pPr indent="-285750" lvl="1" marL="914400">
              <a:lnSpc>
                <a:spcPct val="100000"/>
              </a:lnSpc>
              <a:spcBef>
                <a:spcPts val="800"/>
              </a:spcBef>
              <a:spcAft>
                <a:spcPts val="0"/>
              </a:spcAft>
              <a:buClr>
                <a:schemeClr val="dk1"/>
              </a:buClr>
              <a:buSzPts val="900"/>
              <a:buFont typeface="Nunito Sans"/>
              <a:buChar char="○"/>
              <a:defRPr sz="900"/>
            </a:lvl2pPr>
            <a:lvl3pPr indent="-285750" lvl="2" marL="1371600">
              <a:lnSpc>
                <a:spcPct val="100000"/>
              </a:lnSpc>
              <a:spcBef>
                <a:spcPts val="800"/>
              </a:spcBef>
              <a:spcAft>
                <a:spcPts val="0"/>
              </a:spcAft>
              <a:buClr>
                <a:schemeClr val="dk1"/>
              </a:buClr>
              <a:buSzPts val="900"/>
              <a:buFont typeface="Nunito Sans"/>
              <a:buChar char="■"/>
              <a:defRPr sz="900"/>
            </a:lvl3pPr>
            <a:lvl4pPr indent="-285750" lvl="3" marL="1828800">
              <a:lnSpc>
                <a:spcPct val="100000"/>
              </a:lnSpc>
              <a:spcBef>
                <a:spcPts val="800"/>
              </a:spcBef>
              <a:spcAft>
                <a:spcPts val="0"/>
              </a:spcAft>
              <a:buClr>
                <a:schemeClr val="dk1"/>
              </a:buClr>
              <a:buSzPts val="900"/>
              <a:buFont typeface="Nunito Sans"/>
              <a:buChar char="●"/>
              <a:defRPr sz="900"/>
            </a:lvl4pPr>
            <a:lvl5pPr indent="-285750" lvl="4" marL="2286000">
              <a:lnSpc>
                <a:spcPct val="100000"/>
              </a:lnSpc>
              <a:spcBef>
                <a:spcPts val="800"/>
              </a:spcBef>
              <a:spcAft>
                <a:spcPts val="0"/>
              </a:spcAft>
              <a:buClr>
                <a:schemeClr val="dk1"/>
              </a:buClr>
              <a:buSzPts val="900"/>
              <a:buFont typeface="Nunito Sans"/>
              <a:buChar char="○"/>
              <a:defRPr sz="900"/>
            </a:lvl5pPr>
            <a:lvl6pPr indent="-285750" lvl="5" marL="2743200">
              <a:lnSpc>
                <a:spcPct val="100000"/>
              </a:lnSpc>
              <a:spcBef>
                <a:spcPts val="800"/>
              </a:spcBef>
              <a:spcAft>
                <a:spcPts val="0"/>
              </a:spcAft>
              <a:buClr>
                <a:schemeClr val="dk1"/>
              </a:buClr>
              <a:buSzPts val="900"/>
              <a:buFont typeface="Nunito Sans"/>
              <a:buChar char="■"/>
              <a:defRPr sz="900"/>
            </a:lvl6pPr>
            <a:lvl7pPr indent="-285750" lvl="6" marL="3200400">
              <a:lnSpc>
                <a:spcPct val="100000"/>
              </a:lnSpc>
              <a:spcBef>
                <a:spcPts val="800"/>
              </a:spcBef>
              <a:spcAft>
                <a:spcPts val="0"/>
              </a:spcAft>
              <a:buClr>
                <a:schemeClr val="dk1"/>
              </a:buClr>
              <a:buSzPts val="900"/>
              <a:buFont typeface="Nunito Sans"/>
              <a:buChar char="●"/>
              <a:defRPr sz="900"/>
            </a:lvl7pPr>
            <a:lvl8pPr indent="-285750" lvl="7" marL="3657600">
              <a:lnSpc>
                <a:spcPct val="100000"/>
              </a:lnSpc>
              <a:spcBef>
                <a:spcPts val="800"/>
              </a:spcBef>
              <a:spcAft>
                <a:spcPts val="0"/>
              </a:spcAft>
              <a:buClr>
                <a:schemeClr val="dk1"/>
              </a:buClr>
              <a:buSzPts val="900"/>
              <a:buFont typeface="Nunito Sans"/>
              <a:buChar char="○"/>
              <a:defRPr sz="900"/>
            </a:lvl8pPr>
            <a:lvl9pPr indent="-285750" lvl="8" marL="4114800">
              <a:lnSpc>
                <a:spcPct val="100000"/>
              </a:lnSpc>
              <a:spcBef>
                <a:spcPts val="800"/>
              </a:spcBef>
              <a:spcAft>
                <a:spcPts val="800"/>
              </a:spcAft>
              <a:buClr>
                <a:schemeClr val="dk1"/>
              </a:buClr>
              <a:buSzPts val="900"/>
              <a:buFont typeface="Nunito Sans"/>
              <a:buChar char="■"/>
              <a:defRPr sz="900"/>
            </a:lvl9pPr>
          </a:lstStyle>
          <a:p/>
        </p:txBody>
      </p:sp>
      <p:sp>
        <p:nvSpPr>
          <p:cNvPr id="320" name="Google Shape;320;p33"/>
          <p:cNvSpPr txBox="1"/>
          <p:nvPr>
            <p:ph idx="8" type="body"/>
          </p:nvPr>
        </p:nvSpPr>
        <p:spPr>
          <a:xfrm>
            <a:off x="6813900" y="2266758"/>
            <a:ext cx="2039100" cy="722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800"/>
              </a:spcBef>
              <a:spcAft>
                <a:spcPts val="0"/>
              </a:spcAft>
              <a:buClr>
                <a:schemeClr val="dk1"/>
              </a:buClr>
              <a:buSzPts val="900"/>
              <a:buFont typeface="Nunito Sans"/>
              <a:buChar char="○"/>
              <a:defRPr sz="900"/>
            </a:lvl2pPr>
            <a:lvl3pPr indent="-285750" lvl="2" marL="1371600">
              <a:spcBef>
                <a:spcPts val="800"/>
              </a:spcBef>
              <a:spcAft>
                <a:spcPts val="0"/>
              </a:spcAft>
              <a:buClr>
                <a:schemeClr val="dk1"/>
              </a:buClr>
              <a:buSzPts val="900"/>
              <a:buFont typeface="Nunito Sans"/>
              <a:buChar char="■"/>
              <a:defRPr sz="900"/>
            </a:lvl3pPr>
            <a:lvl4pPr indent="-285750" lvl="3" marL="1828800">
              <a:spcBef>
                <a:spcPts val="800"/>
              </a:spcBef>
              <a:spcAft>
                <a:spcPts val="0"/>
              </a:spcAft>
              <a:buClr>
                <a:schemeClr val="dk1"/>
              </a:buClr>
              <a:buSzPts val="900"/>
              <a:buFont typeface="Nunito Sans"/>
              <a:buChar char="●"/>
              <a:defRPr sz="900"/>
            </a:lvl4pPr>
            <a:lvl5pPr indent="-285750" lvl="4" marL="2286000">
              <a:spcBef>
                <a:spcPts val="800"/>
              </a:spcBef>
              <a:spcAft>
                <a:spcPts val="0"/>
              </a:spcAft>
              <a:buClr>
                <a:schemeClr val="dk1"/>
              </a:buClr>
              <a:buSzPts val="900"/>
              <a:buFont typeface="Nunito Sans"/>
              <a:buChar char="○"/>
              <a:defRPr sz="900"/>
            </a:lvl5pPr>
            <a:lvl6pPr indent="-285750" lvl="5" marL="2743200">
              <a:spcBef>
                <a:spcPts val="800"/>
              </a:spcBef>
              <a:spcAft>
                <a:spcPts val="0"/>
              </a:spcAft>
              <a:buClr>
                <a:schemeClr val="dk1"/>
              </a:buClr>
              <a:buSzPts val="900"/>
              <a:buFont typeface="Nunito Sans"/>
              <a:buChar char="■"/>
              <a:defRPr sz="900"/>
            </a:lvl6pPr>
            <a:lvl7pPr indent="-285750" lvl="6" marL="3200400">
              <a:spcBef>
                <a:spcPts val="800"/>
              </a:spcBef>
              <a:spcAft>
                <a:spcPts val="0"/>
              </a:spcAft>
              <a:buClr>
                <a:schemeClr val="dk1"/>
              </a:buClr>
              <a:buSzPts val="900"/>
              <a:buFont typeface="Nunito Sans"/>
              <a:buChar char="●"/>
              <a:defRPr sz="900"/>
            </a:lvl7pPr>
            <a:lvl8pPr indent="-285750" lvl="7" marL="3657600">
              <a:spcBef>
                <a:spcPts val="800"/>
              </a:spcBef>
              <a:spcAft>
                <a:spcPts val="0"/>
              </a:spcAft>
              <a:buClr>
                <a:schemeClr val="dk1"/>
              </a:buClr>
              <a:buSzPts val="900"/>
              <a:buFont typeface="Nunito Sans"/>
              <a:buChar char="○"/>
              <a:defRPr sz="900"/>
            </a:lvl8pPr>
            <a:lvl9pPr indent="-285750" lvl="8" marL="4114800">
              <a:spcBef>
                <a:spcPts val="800"/>
              </a:spcBef>
              <a:spcAft>
                <a:spcPts val="800"/>
              </a:spcAft>
              <a:buClr>
                <a:schemeClr val="dk1"/>
              </a:buClr>
              <a:buSzPts val="900"/>
              <a:buFont typeface="Nunito Sans"/>
              <a:buChar char="■"/>
              <a:defRPr sz="900"/>
            </a:lvl9pPr>
          </a:lstStyle>
          <a:p/>
        </p:txBody>
      </p:sp>
      <p:sp>
        <p:nvSpPr>
          <p:cNvPr id="321" name="Google Shape;321;p33"/>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22" name="Google Shape;322;p33"/>
          <p:cNvSpPr txBox="1"/>
          <p:nvPr>
            <p:ph idx="9"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2">
  <p:cSld name="BLANK_1_1_1_1_1_1_1_1_1_1_1_1_1_1_1_3">
    <p:spTree>
      <p:nvGrpSpPr>
        <p:cNvPr id="323" name="Shape 323"/>
        <p:cNvGrpSpPr/>
        <p:nvPr/>
      </p:nvGrpSpPr>
      <p:grpSpPr>
        <a:xfrm>
          <a:off x="0" y="0"/>
          <a:ext cx="0" cy="0"/>
          <a:chOff x="0" y="0"/>
          <a:chExt cx="0" cy="0"/>
        </a:xfrm>
      </p:grpSpPr>
      <p:pic>
        <p:nvPicPr>
          <p:cNvPr id="324" name="Google Shape;324;p34"/>
          <p:cNvPicPr preferRelativeResize="0"/>
          <p:nvPr/>
        </p:nvPicPr>
        <p:blipFill rotWithShape="1">
          <a:blip r:embed="rId2">
            <a:alphaModFix/>
          </a:blip>
          <a:srcRect b="0" l="535" r="33361" t="71891"/>
          <a:stretch/>
        </p:blipFill>
        <p:spPr>
          <a:xfrm>
            <a:off x="5624200" y="0"/>
            <a:ext cx="3519800" cy="1496699"/>
          </a:xfrm>
          <a:prstGeom prst="rect">
            <a:avLst/>
          </a:prstGeom>
          <a:noFill/>
          <a:ln>
            <a:noFill/>
          </a:ln>
        </p:spPr>
      </p:pic>
      <p:sp>
        <p:nvSpPr>
          <p:cNvPr id="325" name="Google Shape;325;p34"/>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326" name="Google Shape;326;p34"/>
          <p:cNvSpPr txBox="1"/>
          <p:nvPr>
            <p:ph idx="2" type="title"/>
          </p:nvPr>
        </p:nvSpPr>
        <p:spPr>
          <a:xfrm>
            <a:off x="2040700" y="2971669"/>
            <a:ext cx="27582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27" name="Google Shape;327;p34"/>
          <p:cNvSpPr txBox="1"/>
          <p:nvPr>
            <p:ph idx="3" type="title"/>
          </p:nvPr>
        </p:nvSpPr>
        <p:spPr>
          <a:xfrm>
            <a:off x="4905100" y="3259050"/>
            <a:ext cx="16227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28" name="Google Shape;328;p34"/>
          <p:cNvSpPr txBox="1"/>
          <p:nvPr>
            <p:ph idx="4" type="title"/>
          </p:nvPr>
        </p:nvSpPr>
        <p:spPr>
          <a:xfrm>
            <a:off x="6589325" y="3591225"/>
            <a:ext cx="16227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29" name="Google Shape;329;p34"/>
          <p:cNvSpPr txBox="1"/>
          <p:nvPr>
            <p:ph idx="5" type="title"/>
          </p:nvPr>
        </p:nvSpPr>
        <p:spPr>
          <a:xfrm>
            <a:off x="228600" y="2642422"/>
            <a:ext cx="1622700" cy="292500"/>
          </a:xfrm>
          <a:prstGeom prst="rect">
            <a:avLst/>
          </a:prstGeom>
        </p:spPr>
        <p:txBody>
          <a:bodyPr anchorCtr="0" anchor="t" bIns="0" lIns="91425" spcFirstLastPara="1" rIns="91425" wrap="square" tIns="91425">
            <a:spAutoFit/>
          </a:bodyPr>
          <a:lstStyle>
            <a:lvl1pPr lvl="0">
              <a:spcBef>
                <a:spcPts val="0"/>
              </a:spcBef>
              <a:spcAft>
                <a:spcPts val="0"/>
              </a:spcAft>
              <a:buNone/>
              <a:defRPr b="0"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0" name="Google Shape;330;p34"/>
          <p:cNvSpPr txBox="1"/>
          <p:nvPr>
            <p:ph idx="6" type="title"/>
          </p:nvPr>
        </p:nvSpPr>
        <p:spPr>
          <a:xfrm>
            <a:off x="22860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1" name="Google Shape;331;p34"/>
          <p:cNvSpPr txBox="1"/>
          <p:nvPr>
            <p:ph idx="7" type="title"/>
          </p:nvPr>
        </p:nvSpPr>
        <p:spPr>
          <a:xfrm>
            <a:off x="1533025"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2" name="Google Shape;332;p34"/>
          <p:cNvSpPr txBox="1"/>
          <p:nvPr>
            <p:ph idx="8" type="title"/>
          </p:nvPr>
        </p:nvSpPr>
        <p:spPr>
          <a:xfrm>
            <a:off x="283745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3" name="Google Shape;333;p34"/>
          <p:cNvSpPr txBox="1"/>
          <p:nvPr>
            <p:ph idx="9" type="title"/>
          </p:nvPr>
        </p:nvSpPr>
        <p:spPr>
          <a:xfrm>
            <a:off x="4141875"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4" name="Google Shape;334;p34"/>
          <p:cNvSpPr txBox="1"/>
          <p:nvPr>
            <p:ph idx="13" type="title"/>
          </p:nvPr>
        </p:nvSpPr>
        <p:spPr>
          <a:xfrm>
            <a:off x="544630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5" name="Google Shape;335;p34"/>
          <p:cNvSpPr txBox="1"/>
          <p:nvPr>
            <p:ph idx="14" type="title"/>
          </p:nvPr>
        </p:nvSpPr>
        <p:spPr>
          <a:xfrm>
            <a:off x="6750725"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6" name="Google Shape;336;p34"/>
          <p:cNvSpPr txBox="1"/>
          <p:nvPr>
            <p:ph idx="15" type="title"/>
          </p:nvPr>
        </p:nvSpPr>
        <p:spPr>
          <a:xfrm>
            <a:off x="8055150" y="1712000"/>
            <a:ext cx="763200" cy="292500"/>
          </a:xfrm>
          <a:prstGeom prst="rect">
            <a:avLst/>
          </a:prstGeom>
        </p:spPr>
        <p:txBody>
          <a:bodyPr anchorCtr="0" anchor="t" bIns="0" lIns="91425" spcFirstLastPara="1" rIns="91425" wrap="square" tIns="91425">
            <a:spAutoFit/>
          </a:bodyPr>
          <a:lstStyle>
            <a:lvl1pPr lvl="0">
              <a:spcBef>
                <a:spcPts val="0"/>
              </a:spcBef>
              <a:spcAft>
                <a:spcPts val="0"/>
              </a:spcAft>
              <a:buNone/>
              <a:defRPr sz="700">
                <a:latin typeface="Nunito Sans"/>
                <a:ea typeface="Nunito Sans"/>
                <a:cs typeface="Nunito Sans"/>
                <a:sym typeface="Nunito Sans"/>
              </a:defRPr>
            </a:lvl1pPr>
            <a:lvl2pPr lvl="1">
              <a:spcBef>
                <a:spcPts val="0"/>
              </a:spcBef>
              <a:spcAft>
                <a:spcPts val="0"/>
              </a:spcAft>
              <a:buNone/>
              <a:defRPr sz="900">
                <a:latin typeface="Nunito Sans"/>
                <a:ea typeface="Nunito Sans"/>
                <a:cs typeface="Nunito Sans"/>
                <a:sym typeface="Nunito Sans"/>
              </a:defRPr>
            </a:lvl2pPr>
            <a:lvl3pPr lvl="2">
              <a:spcBef>
                <a:spcPts val="0"/>
              </a:spcBef>
              <a:spcAft>
                <a:spcPts val="0"/>
              </a:spcAft>
              <a:buNone/>
              <a:defRPr sz="900">
                <a:latin typeface="Nunito Sans"/>
                <a:ea typeface="Nunito Sans"/>
                <a:cs typeface="Nunito Sans"/>
                <a:sym typeface="Nunito Sans"/>
              </a:defRPr>
            </a:lvl3pPr>
            <a:lvl4pPr lvl="3">
              <a:spcBef>
                <a:spcPts val="0"/>
              </a:spcBef>
              <a:spcAft>
                <a:spcPts val="0"/>
              </a:spcAft>
              <a:buNone/>
              <a:defRPr sz="900">
                <a:latin typeface="Nunito Sans"/>
                <a:ea typeface="Nunito Sans"/>
                <a:cs typeface="Nunito Sans"/>
                <a:sym typeface="Nunito Sans"/>
              </a:defRPr>
            </a:lvl4pPr>
            <a:lvl5pPr lvl="4">
              <a:spcBef>
                <a:spcPts val="0"/>
              </a:spcBef>
              <a:spcAft>
                <a:spcPts val="0"/>
              </a:spcAft>
              <a:buNone/>
              <a:defRPr sz="900">
                <a:latin typeface="Nunito Sans"/>
                <a:ea typeface="Nunito Sans"/>
                <a:cs typeface="Nunito Sans"/>
                <a:sym typeface="Nunito Sans"/>
              </a:defRPr>
            </a:lvl5pPr>
            <a:lvl6pPr lvl="5">
              <a:spcBef>
                <a:spcPts val="0"/>
              </a:spcBef>
              <a:spcAft>
                <a:spcPts val="0"/>
              </a:spcAft>
              <a:buNone/>
              <a:defRPr sz="900">
                <a:latin typeface="Nunito Sans"/>
                <a:ea typeface="Nunito Sans"/>
                <a:cs typeface="Nunito Sans"/>
                <a:sym typeface="Nunito Sans"/>
              </a:defRPr>
            </a:lvl6pPr>
            <a:lvl7pPr lvl="6">
              <a:spcBef>
                <a:spcPts val="0"/>
              </a:spcBef>
              <a:spcAft>
                <a:spcPts val="0"/>
              </a:spcAft>
              <a:buNone/>
              <a:defRPr sz="900">
                <a:latin typeface="Nunito Sans"/>
                <a:ea typeface="Nunito Sans"/>
                <a:cs typeface="Nunito Sans"/>
                <a:sym typeface="Nunito Sans"/>
              </a:defRPr>
            </a:lvl7pPr>
            <a:lvl8pPr lvl="7">
              <a:spcBef>
                <a:spcPts val="0"/>
              </a:spcBef>
              <a:spcAft>
                <a:spcPts val="0"/>
              </a:spcAft>
              <a:buNone/>
              <a:defRPr sz="900">
                <a:latin typeface="Nunito Sans"/>
                <a:ea typeface="Nunito Sans"/>
                <a:cs typeface="Nunito Sans"/>
                <a:sym typeface="Nunito Sans"/>
              </a:defRPr>
            </a:lvl8pPr>
            <a:lvl9pPr lvl="8">
              <a:spcBef>
                <a:spcPts val="0"/>
              </a:spcBef>
              <a:spcAft>
                <a:spcPts val="0"/>
              </a:spcAft>
              <a:buNone/>
              <a:defRPr sz="900">
                <a:latin typeface="Nunito Sans"/>
                <a:ea typeface="Nunito Sans"/>
                <a:cs typeface="Nunito Sans"/>
                <a:sym typeface="Nunito Sans"/>
              </a:defRPr>
            </a:lvl9pPr>
          </a:lstStyle>
          <a:p/>
        </p:txBody>
      </p:sp>
      <p:sp>
        <p:nvSpPr>
          <p:cNvPr id="337" name="Google Shape;337;p34"/>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38" name="Google Shape;338;p34"/>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big ideas">
  <p:cSld name="BLANK_1_1_1_1_1_1_1_1_1_1_1_1_1_1_1_2">
    <p:bg>
      <p:bgPr>
        <a:solidFill>
          <a:schemeClr val="lt1"/>
        </a:solidFill>
      </p:bgPr>
    </p:bg>
    <p:spTree>
      <p:nvGrpSpPr>
        <p:cNvPr id="339" name="Shape 339"/>
        <p:cNvGrpSpPr/>
        <p:nvPr/>
      </p:nvGrpSpPr>
      <p:grpSpPr>
        <a:xfrm>
          <a:off x="0" y="0"/>
          <a:ext cx="0" cy="0"/>
          <a:chOff x="0" y="0"/>
          <a:chExt cx="0" cy="0"/>
        </a:xfrm>
      </p:grpSpPr>
      <p:sp>
        <p:nvSpPr>
          <p:cNvPr id="340" name="Google Shape;340;p35"/>
          <p:cNvSpPr txBox="1"/>
          <p:nvPr>
            <p:ph idx="1" type="subTitle"/>
          </p:nvPr>
        </p:nvSpPr>
        <p:spPr>
          <a:xfrm>
            <a:off x="228600"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41" name="Google Shape;341;p35"/>
          <p:cNvSpPr txBox="1"/>
          <p:nvPr>
            <p:ph idx="2" type="subTitle"/>
          </p:nvPr>
        </p:nvSpPr>
        <p:spPr>
          <a:xfrm>
            <a:off x="1971375"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42" name="Google Shape;342;p35"/>
          <p:cNvSpPr txBox="1"/>
          <p:nvPr>
            <p:ph idx="3" type="subTitle"/>
          </p:nvPr>
        </p:nvSpPr>
        <p:spPr>
          <a:xfrm>
            <a:off x="3714150"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43" name="Google Shape;343;p35"/>
          <p:cNvSpPr txBox="1"/>
          <p:nvPr>
            <p:ph idx="4" type="subTitle"/>
          </p:nvPr>
        </p:nvSpPr>
        <p:spPr>
          <a:xfrm>
            <a:off x="5456925"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sp>
        <p:nvSpPr>
          <p:cNvPr id="344" name="Google Shape;344;p35"/>
          <p:cNvSpPr txBox="1"/>
          <p:nvPr>
            <p:ph idx="5" type="subTitle"/>
          </p:nvPr>
        </p:nvSpPr>
        <p:spPr>
          <a:xfrm>
            <a:off x="7199700" y="2666275"/>
            <a:ext cx="1312500" cy="347400"/>
          </a:xfrm>
          <a:prstGeom prst="rect">
            <a:avLst/>
          </a:prstGeom>
        </p:spPr>
        <p:txBody>
          <a:bodyPr anchorCtr="0" anchor="ctr" bIns="0" lIns="182875" spcFirstLastPara="1" rIns="182875" wrap="square" tIns="0">
            <a:noAutofit/>
          </a:bodyPr>
          <a:lstStyle>
            <a:lvl1pPr lvl="0">
              <a:spcBef>
                <a:spcPts val="0"/>
              </a:spcBef>
              <a:spcAft>
                <a:spcPts val="0"/>
              </a:spcAft>
              <a:buNone/>
              <a:defRPr sz="900">
                <a:solidFill>
                  <a:schemeClr val="dk2"/>
                </a:solidFill>
                <a:latin typeface="Poppins Medium"/>
                <a:ea typeface="Poppins Medium"/>
                <a:cs typeface="Poppins Medium"/>
                <a:sym typeface="Poppins Medium"/>
              </a:defRPr>
            </a:lvl1pPr>
            <a:lvl2pPr lvl="1">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2pPr>
            <a:lvl3pPr lvl="2">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3pPr>
            <a:lvl4pPr lvl="3">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4pPr>
            <a:lvl5pPr lvl="4">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5pPr>
            <a:lvl6pPr lvl="5">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6pPr>
            <a:lvl7pPr lvl="6">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7pPr>
            <a:lvl8pPr lvl="7">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8pPr>
            <a:lvl9pPr lvl="8">
              <a:spcBef>
                <a:spcPts val="0"/>
              </a:spcBef>
              <a:spcAft>
                <a:spcPts val="0"/>
              </a:spcAft>
              <a:buClr>
                <a:schemeClr val="dk2"/>
              </a:buClr>
              <a:buSzPts val="900"/>
              <a:buFont typeface="Poppins SemiBold"/>
              <a:buNone/>
              <a:defRPr sz="900">
                <a:solidFill>
                  <a:schemeClr val="dk2"/>
                </a:solidFill>
                <a:latin typeface="Poppins SemiBold"/>
                <a:ea typeface="Poppins SemiBold"/>
                <a:cs typeface="Poppins SemiBold"/>
                <a:sym typeface="Poppins SemiBold"/>
              </a:defRPr>
            </a:lvl9pPr>
          </a:lstStyle>
          <a:p/>
        </p:txBody>
      </p:sp>
      <p:pic>
        <p:nvPicPr>
          <p:cNvPr id="345" name="Google Shape;345;p35"/>
          <p:cNvPicPr preferRelativeResize="0"/>
          <p:nvPr/>
        </p:nvPicPr>
        <p:blipFill rotWithShape="1">
          <a:blip r:embed="rId2">
            <a:alphaModFix/>
          </a:blip>
          <a:srcRect b="0" l="0" r="33897" t="70459"/>
          <a:stretch/>
        </p:blipFill>
        <p:spPr>
          <a:xfrm>
            <a:off x="5624200" y="0"/>
            <a:ext cx="3519800" cy="1572900"/>
          </a:xfrm>
          <a:prstGeom prst="rect">
            <a:avLst/>
          </a:prstGeom>
          <a:noFill/>
          <a:ln>
            <a:noFill/>
          </a:ln>
        </p:spPr>
      </p:pic>
      <p:sp>
        <p:nvSpPr>
          <p:cNvPr id="346" name="Google Shape;346;p35"/>
          <p:cNvSpPr txBox="1"/>
          <p:nvPr>
            <p:ph idx="6" type="body"/>
          </p:nvPr>
        </p:nvSpPr>
        <p:spPr>
          <a:xfrm>
            <a:off x="1971375"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47" name="Google Shape;347;p35"/>
          <p:cNvSpPr txBox="1"/>
          <p:nvPr>
            <p:ph idx="7" type="body"/>
          </p:nvPr>
        </p:nvSpPr>
        <p:spPr>
          <a:xfrm>
            <a:off x="3714150" y="3030250"/>
            <a:ext cx="1715400" cy="1145100"/>
          </a:xfrm>
          <a:prstGeom prst="rect">
            <a:avLst/>
          </a:prstGeom>
        </p:spPr>
        <p:txBody>
          <a:bodyPr anchorCtr="0" anchor="t" bIns="91425" lIns="91425" spcFirstLastPara="1" rIns="182875" wrap="square" tIns="182875">
            <a:noAutofit/>
          </a:bodyPr>
          <a:lstStyle>
            <a:lvl1pPr indent="-285750" lvl="0" marL="457200">
              <a:spcBef>
                <a:spcPts val="0"/>
              </a:spcBef>
              <a:spcAft>
                <a:spcPts val="0"/>
              </a:spcAft>
              <a:buClr>
                <a:schemeClr val="dk1"/>
              </a:buClr>
              <a:buSzPts val="900"/>
              <a:buFont typeface="Nunito Sans"/>
              <a:buChar char="●"/>
              <a:defRPr sz="900"/>
            </a:lvl1pPr>
            <a:lvl2pPr indent="-285750" lvl="1" marL="914400">
              <a:spcBef>
                <a:spcPts val="0"/>
              </a:spcBef>
              <a:spcAft>
                <a:spcPts val="0"/>
              </a:spcAft>
              <a:buClr>
                <a:schemeClr val="dk1"/>
              </a:buClr>
              <a:buSzPts val="900"/>
              <a:buFont typeface="Nunito Sans"/>
              <a:buChar char="○"/>
              <a:defRPr sz="900"/>
            </a:lvl2pPr>
            <a:lvl3pPr indent="-285750" lvl="2" marL="1371600">
              <a:spcBef>
                <a:spcPts val="0"/>
              </a:spcBef>
              <a:spcAft>
                <a:spcPts val="0"/>
              </a:spcAft>
              <a:buClr>
                <a:schemeClr val="dk1"/>
              </a:buClr>
              <a:buSzPts val="900"/>
              <a:buFont typeface="Nunito Sans"/>
              <a:buChar char="■"/>
              <a:defRPr sz="900"/>
            </a:lvl3pPr>
            <a:lvl4pPr indent="-285750" lvl="3" marL="1828800">
              <a:spcBef>
                <a:spcPts val="0"/>
              </a:spcBef>
              <a:spcAft>
                <a:spcPts val="0"/>
              </a:spcAft>
              <a:buClr>
                <a:schemeClr val="dk1"/>
              </a:buClr>
              <a:buSzPts val="900"/>
              <a:buFont typeface="Nunito Sans"/>
              <a:buChar char="●"/>
              <a:defRPr sz="900"/>
            </a:lvl4pPr>
            <a:lvl5pPr indent="-285750" lvl="4" marL="2286000">
              <a:spcBef>
                <a:spcPts val="0"/>
              </a:spcBef>
              <a:spcAft>
                <a:spcPts val="0"/>
              </a:spcAft>
              <a:buClr>
                <a:schemeClr val="dk1"/>
              </a:buClr>
              <a:buSzPts val="900"/>
              <a:buFont typeface="Nunito Sans"/>
              <a:buChar char="○"/>
              <a:defRPr sz="900"/>
            </a:lvl5pPr>
            <a:lvl6pPr indent="-285750" lvl="5" marL="2743200">
              <a:spcBef>
                <a:spcPts val="0"/>
              </a:spcBef>
              <a:spcAft>
                <a:spcPts val="0"/>
              </a:spcAft>
              <a:buClr>
                <a:schemeClr val="dk1"/>
              </a:buClr>
              <a:buSzPts val="900"/>
              <a:buFont typeface="Nunito Sans"/>
              <a:buChar char="■"/>
              <a:defRPr sz="900"/>
            </a:lvl6pPr>
            <a:lvl7pPr indent="-285750" lvl="6" marL="3200400">
              <a:spcBef>
                <a:spcPts val="0"/>
              </a:spcBef>
              <a:spcAft>
                <a:spcPts val="0"/>
              </a:spcAft>
              <a:buClr>
                <a:schemeClr val="dk1"/>
              </a:buClr>
              <a:buSzPts val="900"/>
              <a:buFont typeface="Nunito Sans"/>
              <a:buChar char="●"/>
              <a:defRPr sz="900"/>
            </a:lvl7pPr>
            <a:lvl8pPr indent="-285750" lvl="7" marL="3657600">
              <a:spcBef>
                <a:spcPts val="0"/>
              </a:spcBef>
              <a:spcAft>
                <a:spcPts val="0"/>
              </a:spcAft>
              <a:buClr>
                <a:schemeClr val="dk1"/>
              </a:buClr>
              <a:buSzPts val="900"/>
              <a:buFont typeface="Nunito Sans"/>
              <a:buChar char="○"/>
              <a:defRPr sz="900"/>
            </a:lvl8pPr>
            <a:lvl9pPr indent="-285750" lvl="8" marL="4114800">
              <a:spcBef>
                <a:spcPts val="0"/>
              </a:spcBef>
              <a:spcAft>
                <a:spcPts val="0"/>
              </a:spcAft>
              <a:buClr>
                <a:schemeClr val="dk1"/>
              </a:buClr>
              <a:buSzPts val="900"/>
              <a:buFont typeface="Nunito Sans"/>
              <a:buChar char="■"/>
              <a:defRPr sz="900"/>
            </a:lvl9pPr>
          </a:lstStyle>
          <a:p/>
        </p:txBody>
      </p:sp>
      <p:sp>
        <p:nvSpPr>
          <p:cNvPr id="348" name="Google Shape;348;p35"/>
          <p:cNvSpPr txBox="1"/>
          <p:nvPr>
            <p:ph idx="8" type="body"/>
          </p:nvPr>
        </p:nvSpPr>
        <p:spPr>
          <a:xfrm>
            <a:off x="5456925"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49" name="Google Shape;349;p35"/>
          <p:cNvSpPr txBox="1"/>
          <p:nvPr>
            <p:ph idx="9" type="body"/>
          </p:nvPr>
        </p:nvSpPr>
        <p:spPr>
          <a:xfrm>
            <a:off x="228450"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50" name="Google Shape;350;p35"/>
          <p:cNvSpPr txBox="1"/>
          <p:nvPr>
            <p:ph type="title"/>
          </p:nvPr>
        </p:nvSpPr>
        <p:spPr>
          <a:xfrm>
            <a:off x="228600" y="228600"/>
            <a:ext cx="5707200" cy="587700"/>
          </a:xfrm>
          <a:prstGeom prst="rect">
            <a:avLst/>
          </a:prstGeom>
        </p:spPr>
        <p:txBody>
          <a:bodyPr anchorCtr="0" anchor="t" bIns="91425" lIns="91425" spcFirstLastPara="1" rIns="91425" wrap="square" tIns="91425">
            <a:spAutoFit/>
          </a:bodyPr>
          <a:lstStyle>
            <a:lvl1pPr lvl="0">
              <a:spcBef>
                <a:spcPts val="0"/>
              </a:spcBef>
              <a:spcAft>
                <a:spcPts val="0"/>
              </a:spcAft>
              <a:buNone/>
              <a:defRPr/>
            </a:lvl1pPr>
            <a:lvl2pPr lvl="1">
              <a:spcBef>
                <a:spcPts val="0"/>
              </a:spcBef>
              <a:spcAft>
                <a:spcPts val="0"/>
              </a:spcAft>
              <a:buNone/>
              <a:defRPr>
                <a:latin typeface="Poppins SemiBold"/>
                <a:ea typeface="Poppins SemiBold"/>
                <a:cs typeface="Poppins SemiBold"/>
                <a:sym typeface="Poppins SemiBold"/>
              </a:defRPr>
            </a:lvl2pPr>
            <a:lvl3pPr lvl="2">
              <a:spcBef>
                <a:spcPts val="0"/>
              </a:spcBef>
              <a:spcAft>
                <a:spcPts val="0"/>
              </a:spcAft>
              <a:buNone/>
              <a:defRPr>
                <a:latin typeface="Poppins SemiBold"/>
                <a:ea typeface="Poppins SemiBold"/>
                <a:cs typeface="Poppins SemiBold"/>
                <a:sym typeface="Poppins SemiBold"/>
              </a:defRPr>
            </a:lvl3pPr>
            <a:lvl4pPr lvl="3">
              <a:spcBef>
                <a:spcPts val="0"/>
              </a:spcBef>
              <a:spcAft>
                <a:spcPts val="0"/>
              </a:spcAft>
              <a:buNone/>
              <a:defRPr>
                <a:latin typeface="Poppins SemiBold"/>
                <a:ea typeface="Poppins SemiBold"/>
                <a:cs typeface="Poppins SemiBold"/>
                <a:sym typeface="Poppins SemiBold"/>
              </a:defRPr>
            </a:lvl4pPr>
            <a:lvl5pPr lvl="4">
              <a:spcBef>
                <a:spcPts val="0"/>
              </a:spcBef>
              <a:spcAft>
                <a:spcPts val="0"/>
              </a:spcAft>
              <a:buNone/>
              <a:defRPr>
                <a:latin typeface="Poppins SemiBold"/>
                <a:ea typeface="Poppins SemiBold"/>
                <a:cs typeface="Poppins SemiBold"/>
                <a:sym typeface="Poppins SemiBold"/>
              </a:defRPr>
            </a:lvl5pPr>
            <a:lvl6pPr lvl="5">
              <a:spcBef>
                <a:spcPts val="0"/>
              </a:spcBef>
              <a:spcAft>
                <a:spcPts val="0"/>
              </a:spcAft>
              <a:buNone/>
              <a:defRPr>
                <a:latin typeface="Poppins SemiBold"/>
                <a:ea typeface="Poppins SemiBold"/>
                <a:cs typeface="Poppins SemiBold"/>
                <a:sym typeface="Poppins SemiBold"/>
              </a:defRPr>
            </a:lvl6pPr>
            <a:lvl7pPr lvl="6">
              <a:spcBef>
                <a:spcPts val="0"/>
              </a:spcBef>
              <a:spcAft>
                <a:spcPts val="0"/>
              </a:spcAft>
              <a:buNone/>
              <a:defRPr>
                <a:latin typeface="Poppins SemiBold"/>
                <a:ea typeface="Poppins SemiBold"/>
                <a:cs typeface="Poppins SemiBold"/>
                <a:sym typeface="Poppins SemiBold"/>
              </a:defRPr>
            </a:lvl7pPr>
            <a:lvl8pPr lvl="7">
              <a:spcBef>
                <a:spcPts val="0"/>
              </a:spcBef>
              <a:spcAft>
                <a:spcPts val="0"/>
              </a:spcAft>
              <a:buNone/>
              <a:defRPr>
                <a:latin typeface="Poppins SemiBold"/>
                <a:ea typeface="Poppins SemiBold"/>
                <a:cs typeface="Poppins SemiBold"/>
                <a:sym typeface="Poppins SemiBold"/>
              </a:defRPr>
            </a:lvl8pPr>
            <a:lvl9pPr lvl="8">
              <a:spcBef>
                <a:spcPts val="0"/>
              </a:spcBef>
              <a:spcAft>
                <a:spcPts val="0"/>
              </a:spcAft>
              <a:buNone/>
              <a:defRPr>
                <a:latin typeface="Poppins SemiBold"/>
                <a:ea typeface="Poppins SemiBold"/>
                <a:cs typeface="Poppins SemiBold"/>
                <a:sym typeface="Poppins SemiBold"/>
              </a:defRPr>
            </a:lvl9pPr>
          </a:lstStyle>
          <a:p/>
        </p:txBody>
      </p:sp>
      <p:sp>
        <p:nvSpPr>
          <p:cNvPr id="351" name="Google Shape;351;p35"/>
          <p:cNvSpPr txBox="1"/>
          <p:nvPr>
            <p:ph idx="13" type="body"/>
          </p:nvPr>
        </p:nvSpPr>
        <p:spPr>
          <a:xfrm>
            <a:off x="7199700" y="3030250"/>
            <a:ext cx="1715400" cy="1145100"/>
          </a:xfrm>
          <a:prstGeom prst="rect">
            <a:avLst/>
          </a:prstGeom>
        </p:spPr>
        <p:txBody>
          <a:bodyPr anchorCtr="0" anchor="t" bIns="91425" lIns="91425" spcFirstLastPara="1" rIns="182875" wrap="square" tIns="182875">
            <a:noAutofit/>
          </a:bodyPr>
          <a:lstStyle>
            <a:lvl1pPr indent="-285750" lvl="0" marL="457200">
              <a:lnSpc>
                <a:spcPct val="115000"/>
              </a:lnSpc>
              <a:spcBef>
                <a:spcPts val="0"/>
              </a:spcBef>
              <a:spcAft>
                <a:spcPts val="0"/>
              </a:spcAft>
              <a:buClr>
                <a:schemeClr val="dk1"/>
              </a:buClr>
              <a:buSzPts val="900"/>
              <a:buFont typeface="Nunito Sans"/>
              <a:buChar char="●"/>
              <a:defRPr sz="900"/>
            </a:lvl1pPr>
            <a:lvl2pPr indent="-285750" lvl="1" marL="914400">
              <a:lnSpc>
                <a:spcPct val="115000"/>
              </a:lnSpc>
              <a:spcBef>
                <a:spcPts val="0"/>
              </a:spcBef>
              <a:spcAft>
                <a:spcPts val="0"/>
              </a:spcAft>
              <a:buClr>
                <a:schemeClr val="dk1"/>
              </a:buClr>
              <a:buSzPts val="900"/>
              <a:buFont typeface="Nunito Sans"/>
              <a:buChar char="○"/>
              <a:defRPr sz="900"/>
            </a:lvl2pPr>
            <a:lvl3pPr indent="-285750" lvl="2" marL="1371600">
              <a:lnSpc>
                <a:spcPct val="115000"/>
              </a:lnSpc>
              <a:spcBef>
                <a:spcPts val="0"/>
              </a:spcBef>
              <a:spcAft>
                <a:spcPts val="0"/>
              </a:spcAft>
              <a:buClr>
                <a:schemeClr val="dk1"/>
              </a:buClr>
              <a:buSzPts val="900"/>
              <a:buFont typeface="Nunito Sans"/>
              <a:buChar char="■"/>
              <a:defRPr sz="900"/>
            </a:lvl3pPr>
            <a:lvl4pPr indent="-285750" lvl="3" marL="1828800">
              <a:lnSpc>
                <a:spcPct val="115000"/>
              </a:lnSpc>
              <a:spcBef>
                <a:spcPts val="0"/>
              </a:spcBef>
              <a:spcAft>
                <a:spcPts val="0"/>
              </a:spcAft>
              <a:buClr>
                <a:schemeClr val="dk1"/>
              </a:buClr>
              <a:buSzPts val="900"/>
              <a:buFont typeface="Nunito Sans"/>
              <a:buChar char="●"/>
              <a:defRPr sz="900"/>
            </a:lvl4pPr>
            <a:lvl5pPr indent="-285750" lvl="4" marL="2286000">
              <a:lnSpc>
                <a:spcPct val="115000"/>
              </a:lnSpc>
              <a:spcBef>
                <a:spcPts val="0"/>
              </a:spcBef>
              <a:spcAft>
                <a:spcPts val="0"/>
              </a:spcAft>
              <a:buClr>
                <a:schemeClr val="dk1"/>
              </a:buClr>
              <a:buSzPts val="900"/>
              <a:buFont typeface="Nunito Sans"/>
              <a:buChar char="○"/>
              <a:defRPr sz="900"/>
            </a:lvl5pPr>
            <a:lvl6pPr indent="-285750" lvl="5" marL="2743200">
              <a:lnSpc>
                <a:spcPct val="115000"/>
              </a:lnSpc>
              <a:spcBef>
                <a:spcPts val="0"/>
              </a:spcBef>
              <a:spcAft>
                <a:spcPts val="0"/>
              </a:spcAft>
              <a:buClr>
                <a:schemeClr val="dk1"/>
              </a:buClr>
              <a:buSzPts val="900"/>
              <a:buFont typeface="Nunito Sans"/>
              <a:buChar char="■"/>
              <a:defRPr sz="900"/>
            </a:lvl6pPr>
            <a:lvl7pPr indent="-285750" lvl="6" marL="3200400">
              <a:lnSpc>
                <a:spcPct val="115000"/>
              </a:lnSpc>
              <a:spcBef>
                <a:spcPts val="0"/>
              </a:spcBef>
              <a:spcAft>
                <a:spcPts val="0"/>
              </a:spcAft>
              <a:buClr>
                <a:schemeClr val="dk1"/>
              </a:buClr>
              <a:buSzPts val="900"/>
              <a:buFont typeface="Nunito Sans"/>
              <a:buChar char="●"/>
              <a:defRPr sz="900"/>
            </a:lvl7pPr>
            <a:lvl8pPr indent="-285750" lvl="7" marL="3657600">
              <a:lnSpc>
                <a:spcPct val="115000"/>
              </a:lnSpc>
              <a:spcBef>
                <a:spcPts val="0"/>
              </a:spcBef>
              <a:spcAft>
                <a:spcPts val="0"/>
              </a:spcAft>
              <a:buClr>
                <a:schemeClr val="dk1"/>
              </a:buClr>
              <a:buSzPts val="900"/>
              <a:buFont typeface="Nunito Sans"/>
              <a:buChar char="○"/>
              <a:defRPr sz="900"/>
            </a:lvl8pPr>
            <a:lvl9pPr indent="-285750" lvl="8" marL="4114800">
              <a:lnSpc>
                <a:spcPct val="115000"/>
              </a:lnSpc>
              <a:spcBef>
                <a:spcPts val="0"/>
              </a:spcBef>
              <a:spcAft>
                <a:spcPts val="0"/>
              </a:spcAft>
              <a:buClr>
                <a:schemeClr val="dk1"/>
              </a:buClr>
              <a:buSzPts val="900"/>
              <a:buFont typeface="Nunito Sans"/>
              <a:buChar char="■"/>
              <a:defRPr sz="900"/>
            </a:lvl9pPr>
          </a:lstStyle>
          <a:p/>
        </p:txBody>
      </p:sp>
      <p:sp>
        <p:nvSpPr>
          <p:cNvPr id="352" name="Google Shape;352;p35"/>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53" name="Google Shape;353;p35"/>
          <p:cNvSpPr txBox="1"/>
          <p:nvPr>
            <p:ph idx="14"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accent5"/>
                </a:solidFill>
                <a:latin typeface="Nunito Sans"/>
                <a:ea typeface="Nunito Sans"/>
                <a:cs typeface="Nunito Sans"/>
                <a:sym typeface="Nunito Sans"/>
              </a:defRPr>
            </a:lvl1pPr>
            <a:lvl2pPr lvl="1">
              <a:spcBef>
                <a:spcPts val="0"/>
              </a:spcBef>
              <a:spcAft>
                <a:spcPts val="0"/>
              </a:spcAft>
              <a:buSzPts val="700"/>
              <a:buFont typeface="Nunito Sans"/>
              <a:buNone/>
              <a:defRPr sz="700">
                <a:latin typeface="Nunito Sans"/>
                <a:ea typeface="Nunito Sans"/>
                <a:cs typeface="Nunito Sans"/>
                <a:sym typeface="Nunito Sans"/>
              </a:defRPr>
            </a:lvl2pPr>
            <a:lvl3pPr lvl="2">
              <a:spcBef>
                <a:spcPts val="0"/>
              </a:spcBef>
              <a:spcAft>
                <a:spcPts val="0"/>
              </a:spcAft>
              <a:buSzPts val="700"/>
              <a:buFont typeface="Nunito Sans"/>
              <a:buNone/>
              <a:defRPr sz="700">
                <a:latin typeface="Nunito Sans"/>
                <a:ea typeface="Nunito Sans"/>
                <a:cs typeface="Nunito Sans"/>
                <a:sym typeface="Nunito Sans"/>
              </a:defRPr>
            </a:lvl3pPr>
            <a:lvl4pPr lvl="3">
              <a:spcBef>
                <a:spcPts val="0"/>
              </a:spcBef>
              <a:spcAft>
                <a:spcPts val="0"/>
              </a:spcAft>
              <a:buSzPts val="700"/>
              <a:buFont typeface="Nunito Sans"/>
              <a:buNone/>
              <a:defRPr sz="700">
                <a:latin typeface="Nunito Sans"/>
                <a:ea typeface="Nunito Sans"/>
                <a:cs typeface="Nunito Sans"/>
                <a:sym typeface="Nunito Sans"/>
              </a:defRPr>
            </a:lvl4pPr>
            <a:lvl5pPr lvl="4">
              <a:spcBef>
                <a:spcPts val="0"/>
              </a:spcBef>
              <a:spcAft>
                <a:spcPts val="0"/>
              </a:spcAft>
              <a:buSzPts val="700"/>
              <a:buFont typeface="Nunito Sans"/>
              <a:buNone/>
              <a:defRPr sz="700">
                <a:latin typeface="Nunito Sans"/>
                <a:ea typeface="Nunito Sans"/>
                <a:cs typeface="Nunito Sans"/>
                <a:sym typeface="Nunito Sans"/>
              </a:defRPr>
            </a:lvl5pPr>
            <a:lvl6pPr lvl="5">
              <a:spcBef>
                <a:spcPts val="0"/>
              </a:spcBef>
              <a:spcAft>
                <a:spcPts val="0"/>
              </a:spcAft>
              <a:buSzPts val="700"/>
              <a:buFont typeface="Nunito Sans"/>
              <a:buNone/>
              <a:defRPr sz="700">
                <a:latin typeface="Nunito Sans"/>
                <a:ea typeface="Nunito Sans"/>
                <a:cs typeface="Nunito Sans"/>
                <a:sym typeface="Nunito Sans"/>
              </a:defRPr>
            </a:lvl6pPr>
            <a:lvl7pPr lvl="6">
              <a:spcBef>
                <a:spcPts val="0"/>
              </a:spcBef>
              <a:spcAft>
                <a:spcPts val="0"/>
              </a:spcAft>
              <a:buSzPts val="700"/>
              <a:buFont typeface="Nunito Sans"/>
              <a:buNone/>
              <a:defRPr sz="700">
                <a:latin typeface="Nunito Sans"/>
                <a:ea typeface="Nunito Sans"/>
                <a:cs typeface="Nunito Sans"/>
                <a:sym typeface="Nunito Sans"/>
              </a:defRPr>
            </a:lvl7pPr>
            <a:lvl8pPr lvl="7">
              <a:spcBef>
                <a:spcPts val="0"/>
              </a:spcBef>
              <a:spcAft>
                <a:spcPts val="0"/>
              </a:spcAft>
              <a:buSzPts val="700"/>
              <a:buFont typeface="Nunito Sans"/>
              <a:buNone/>
              <a:defRPr sz="700">
                <a:latin typeface="Nunito Sans"/>
                <a:ea typeface="Nunito Sans"/>
                <a:cs typeface="Nunito Sans"/>
                <a:sym typeface="Nunito Sans"/>
              </a:defRPr>
            </a:lvl8pPr>
            <a:lvl9pPr lvl="8">
              <a:spcBef>
                <a:spcPts val="0"/>
              </a:spcBef>
              <a:spcAft>
                <a:spcPts val="0"/>
              </a:spcAft>
              <a:buSzPts val="700"/>
              <a:buFont typeface="Nunito Sans"/>
              <a:buNone/>
              <a:defRPr sz="700">
                <a:latin typeface="Nunito Sans"/>
                <a:ea typeface="Nunito Sans"/>
                <a:cs typeface="Nunito Sans"/>
                <a:sym typeface="Nunito Sans"/>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ext steps">
  <p:cSld name="BLANK_1_1_1_1_1_1_1_1_1_1_1_1_1_1_1_1_1_1_1_1_1_1">
    <p:spTree>
      <p:nvGrpSpPr>
        <p:cNvPr id="354" name="Shape 354"/>
        <p:cNvGrpSpPr/>
        <p:nvPr/>
      </p:nvGrpSpPr>
      <p:grpSpPr>
        <a:xfrm>
          <a:off x="0" y="0"/>
          <a:ext cx="0" cy="0"/>
          <a:chOff x="0" y="0"/>
          <a:chExt cx="0" cy="0"/>
        </a:xfrm>
      </p:grpSpPr>
      <p:sp>
        <p:nvSpPr>
          <p:cNvPr id="355" name="Google Shape;355;p36"/>
          <p:cNvSpPr/>
          <p:nvPr/>
        </p:nvSpPr>
        <p:spPr>
          <a:xfrm rot="5400000">
            <a:off x="-3989996" y="1161600"/>
            <a:ext cx="7978200" cy="7978200"/>
          </a:xfrm>
          <a:prstGeom prst="pie">
            <a:avLst>
              <a:gd fmla="val 10792592" name="adj1"/>
              <a:gd fmla="val 16198514" name="adj2"/>
            </a:avLst>
          </a:prstGeom>
          <a:gradFill>
            <a:gsLst>
              <a:gs pos="0">
                <a:schemeClr val="accent1"/>
              </a:gs>
              <a:gs pos="64000">
                <a:schemeClr val="dk2"/>
              </a:gs>
              <a:gs pos="100000">
                <a:schemeClr val="dk2"/>
              </a:gs>
            </a:gsLst>
            <a:path path="circle">
              <a:fillToRect r="100%" t="100%"/>
            </a:path>
            <a:tileRect b="-100%" l="-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unito Sans"/>
              <a:ea typeface="Nunito Sans"/>
              <a:cs typeface="Nunito Sans"/>
              <a:sym typeface="Nunito Sans"/>
            </a:endParaRPr>
          </a:p>
        </p:txBody>
      </p:sp>
      <p:pic>
        <p:nvPicPr>
          <p:cNvPr id="356" name="Google Shape;356;p36"/>
          <p:cNvPicPr preferRelativeResize="0"/>
          <p:nvPr/>
        </p:nvPicPr>
        <p:blipFill rotWithShape="1">
          <a:blip r:embed="rId2">
            <a:alphaModFix/>
          </a:blip>
          <a:srcRect b="46245" l="7338" r="0" t="0"/>
          <a:stretch/>
        </p:blipFill>
        <p:spPr>
          <a:xfrm>
            <a:off x="218592" y="3453125"/>
            <a:ext cx="2926200" cy="1697526"/>
          </a:xfrm>
          <a:prstGeom prst="rect">
            <a:avLst/>
          </a:prstGeom>
          <a:noFill/>
          <a:ln>
            <a:noFill/>
          </a:ln>
        </p:spPr>
      </p:pic>
      <p:sp>
        <p:nvSpPr>
          <p:cNvPr id="357" name="Google Shape;357;p36"/>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accent5"/>
                </a:solidFill>
                <a:latin typeface="Nunito Sans"/>
                <a:ea typeface="Nunito Sans"/>
                <a:cs typeface="Nunito Sans"/>
                <a:sym typeface="Nunito Sans"/>
              </a:rPr>
              <a:t>‹#›</a:t>
            </a:fld>
            <a:endParaRPr sz="700">
              <a:solidFill>
                <a:schemeClr val="accent5"/>
              </a:solidFill>
              <a:latin typeface="Nunito Sans"/>
              <a:ea typeface="Nunito Sans"/>
              <a:cs typeface="Nunito Sans"/>
              <a:sym typeface="Nunito Sans"/>
            </a:endParaRPr>
          </a:p>
        </p:txBody>
      </p:sp>
      <p:sp>
        <p:nvSpPr>
          <p:cNvPr id="358" name="Google Shape;358;p36"/>
          <p:cNvSpPr txBox="1"/>
          <p:nvPr>
            <p:ph type="title"/>
          </p:nvPr>
        </p:nvSpPr>
        <p:spPr>
          <a:xfrm>
            <a:off x="228600" y="228589"/>
            <a:ext cx="2926200" cy="587700"/>
          </a:xfrm>
          <a:prstGeom prst="rect">
            <a:avLst/>
          </a:prstGeom>
        </p:spPr>
        <p:txBody>
          <a:bodyPr anchorCtr="0" anchor="t" bIns="91425" lIns="91425" spcFirstLastPara="1" rIns="91425" wrap="square" tIns="91425">
            <a:spAutoFit/>
          </a:bodyPr>
          <a:lstStyle>
            <a:lvl1pPr lvl="0">
              <a:lnSpc>
                <a:spcPct val="90000"/>
              </a:lnSpc>
              <a:spcBef>
                <a:spcPts val="0"/>
              </a:spcBef>
              <a:spcAft>
                <a:spcPts val="0"/>
              </a:spcAft>
              <a:buNone/>
              <a:defRPr sz="5400"/>
            </a:lvl1pPr>
            <a:lvl2pPr lvl="1">
              <a:lnSpc>
                <a:spcPct val="90000"/>
              </a:lnSpc>
              <a:spcBef>
                <a:spcPts val="0"/>
              </a:spcBef>
              <a:spcAft>
                <a:spcPts val="0"/>
              </a:spcAft>
              <a:buNone/>
              <a:defRPr sz="5400">
                <a:latin typeface="Poppins SemiBold"/>
                <a:ea typeface="Poppins SemiBold"/>
                <a:cs typeface="Poppins SemiBold"/>
                <a:sym typeface="Poppins SemiBold"/>
              </a:defRPr>
            </a:lvl2pPr>
            <a:lvl3pPr lvl="2">
              <a:lnSpc>
                <a:spcPct val="90000"/>
              </a:lnSpc>
              <a:spcBef>
                <a:spcPts val="0"/>
              </a:spcBef>
              <a:spcAft>
                <a:spcPts val="0"/>
              </a:spcAft>
              <a:buNone/>
              <a:defRPr sz="5400">
                <a:latin typeface="Poppins SemiBold"/>
                <a:ea typeface="Poppins SemiBold"/>
                <a:cs typeface="Poppins SemiBold"/>
                <a:sym typeface="Poppins SemiBold"/>
              </a:defRPr>
            </a:lvl3pPr>
            <a:lvl4pPr lvl="3">
              <a:lnSpc>
                <a:spcPct val="90000"/>
              </a:lnSpc>
              <a:spcBef>
                <a:spcPts val="0"/>
              </a:spcBef>
              <a:spcAft>
                <a:spcPts val="0"/>
              </a:spcAft>
              <a:buNone/>
              <a:defRPr sz="5400">
                <a:latin typeface="Poppins SemiBold"/>
                <a:ea typeface="Poppins SemiBold"/>
                <a:cs typeface="Poppins SemiBold"/>
                <a:sym typeface="Poppins SemiBold"/>
              </a:defRPr>
            </a:lvl4pPr>
            <a:lvl5pPr lvl="4">
              <a:lnSpc>
                <a:spcPct val="90000"/>
              </a:lnSpc>
              <a:spcBef>
                <a:spcPts val="0"/>
              </a:spcBef>
              <a:spcAft>
                <a:spcPts val="0"/>
              </a:spcAft>
              <a:buNone/>
              <a:defRPr sz="5400">
                <a:latin typeface="Poppins SemiBold"/>
                <a:ea typeface="Poppins SemiBold"/>
                <a:cs typeface="Poppins SemiBold"/>
                <a:sym typeface="Poppins SemiBold"/>
              </a:defRPr>
            </a:lvl5pPr>
            <a:lvl6pPr lvl="5">
              <a:lnSpc>
                <a:spcPct val="90000"/>
              </a:lnSpc>
              <a:spcBef>
                <a:spcPts val="0"/>
              </a:spcBef>
              <a:spcAft>
                <a:spcPts val="0"/>
              </a:spcAft>
              <a:buNone/>
              <a:defRPr sz="5400">
                <a:latin typeface="Poppins SemiBold"/>
                <a:ea typeface="Poppins SemiBold"/>
                <a:cs typeface="Poppins SemiBold"/>
                <a:sym typeface="Poppins SemiBold"/>
              </a:defRPr>
            </a:lvl6pPr>
            <a:lvl7pPr lvl="6">
              <a:lnSpc>
                <a:spcPct val="90000"/>
              </a:lnSpc>
              <a:spcBef>
                <a:spcPts val="0"/>
              </a:spcBef>
              <a:spcAft>
                <a:spcPts val="0"/>
              </a:spcAft>
              <a:buNone/>
              <a:defRPr sz="5400">
                <a:latin typeface="Poppins SemiBold"/>
                <a:ea typeface="Poppins SemiBold"/>
                <a:cs typeface="Poppins SemiBold"/>
                <a:sym typeface="Poppins SemiBold"/>
              </a:defRPr>
            </a:lvl7pPr>
            <a:lvl8pPr lvl="7">
              <a:lnSpc>
                <a:spcPct val="90000"/>
              </a:lnSpc>
              <a:spcBef>
                <a:spcPts val="0"/>
              </a:spcBef>
              <a:spcAft>
                <a:spcPts val="0"/>
              </a:spcAft>
              <a:buNone/>
              <a:defRPr sz="5400">
                <a:latin typeface="Poppins SemiBold"/>
                <a:ea typeface="Poppins SemiBold"/>
                <a:cs typeface="Poppins SemiBold"/>
                <a:sym typeface="Poppins SemiBold"/>
              </a:defRPr>
            </a:lvl8pPr>
            <a:lvl9pPr lvl="8">
              <a:lnSpc>
                <a:spcPct val="90000"/>
              </a:lnSpc>
              <a:spcBef>
                <a:spcPts val="0"/>
              </a:spcBef>
              <a:spcAft>
                <a:spcPts val="0"/>
              </a:spcAft>
              <a:buNone/>
              <a:defRPr sz="5400">
                <a:latin typeface="Poppins SemiBold"/>
                <a:ea typeface="Poppins SemiBold"/>
                <a:cs typeface="Poppins SemiBold"/>
                <a:sym typeface="Poppins SemiBold"/>
              </a:defRPr>
            </a:lvl9pPr>
          </a:lstStyle>
          <a:p/>
        </p:txBody>
      </p:sp>
      <p:sp>
        <p:nvSpPr>
          <p:cNvPr id="359" name="Google Shape;359;p36"/>
          <p:cNvSpPr/>
          <p:nvPr/>
        </p:nvSpPr>
        <p:spPr>
          <a:xfrm>
            <a:off x="-4" y="1992734"/>
            <a:ext cx="3736169" cy="3157919"/>
          </a:xfrm>
          <a:custGeom>
            <a:rect b="b" l="l" r="r" t="t"/>
            <a:pathLst>
              <a:path extrusionOk="0" h="209550" w="247921">
                <a:moveTo>
                  <a:pt x="0" y="0"/>
                </a:moveTo>
                <a:lnTo>
                  <a:pt x="0" y="2516"/>
                </a:lnTo>
                <a:lnTo>
                  <a:pt x="1966" y="5976"/>
                </a:lnTo>
                <a:lnTo>
                  <a:pt x="3853" y="9593"/>
                </a:lnTo>
                <a:lnTo>
                  <a:pt x="5661" y="13289"/>
                </a:lnTo>
                <a:lnTo>
                  <a:pt x="7391" y="17063"/>
                </a:lnTo>
                <a:lnTo>
                  <a:pt x="9042" y="20994"/>
                </a:lnTo>
                <a:lnTo>
                  <a:pt x="10615" y="24926"/>
                </a:lnTo>
                <a:lnTo>
                  <a:pt x="12030" y="28936"/>
                </a:lnTo>
                <a:lnTo>
                  <a:pt x="13446" y="32946"/>
                </a:lnTo>
                <a:lnTo>
                  <a:pt x="14704" y="37114"/>
                </a:lnTo>
                <a:lnTo>
                  <a:pt x="15962" y="41360"/>
                </a:lnTo>
                <a:lnTo>
                  <a:pt x="17063" y="45606"/>
                </a:lnTo>
                <a:lnTo>
                  <a:pt x="18085" y="49930"/>
                </a:lnTo>
                <a:lnTo>
                  <a:pt x="19029" y="54334"/>
                </a:lnTo>
                <a:lnTo>
                  <a:pt x="19815" y="58737"/>
                </a:lnTo>
                <a:lnTo>
                  <a:pt x="20601" y="63219"/>
                </a:lnTo>
                <a:lnTo>
                  <a:pt x="21230" y="67779"/>
                </a:lnTo>
                <a:lnTo>
                  <a:pt x="18557" y="68173"/>
                </a:lnTo>
                <a:lnTo>
                  <a:pt x="15883" y="68566"/>
                </a:lnTo>
                <a:lnTo>
                  <a:pt x="13210" y="69037"/>
                </a:lnTo>
                <a:lnTo>
                  <a:pt x="10536" y="69588"/>
                </a:lnTo>
                <a:lnTo>
                  <a:pt x="7942" y="70217"/>
                </a:lnTo>
                <a:lnTo>
                  <a:pt x="5268" y="70846"/>
                </a:lnTo>
                <a:lnTo>
                  <a:pt x="2595" y="71554"/>
                </a:lnTo>
                <a:lnTo>
                  <a:pt x="0" y="72261"/>
                </a:lnTo>
                <a:lnTo>
                  <a:pt x="0" y="73598"/>
                </a:lnTo>
                <a:lnTo>
                  <a:pt x="3302" y="72576"/>
                </a:lnTo>
                <a:lnTo>
                  <a:pt x="7784" y="71475"/>
                </a:lnTo>
                <a:lnTo>
                  <a:pt x="12345" y="70531"/>
                </a:lnTo>
                <a:lnTo>
                  <a:pt x="16827" y="69667"/>
                </a:lnTo>
                <a:lnTo>
                  <a:pt x="21387" y="69037"/>
                </a:lnTo>
                <a:lnTo>
                  <a:pt x="21859" y="72812"/>
                </a:lnTo>
                <a:lnTo>
                  <a:pt x="22174" y="76193"/>
                </a:lnTo>
                <a:lnTo>
                  <a:pt x="22488" y="79495"/>
                </a:lnTo>
                <a:lnTo>
                  <a:pt x="22724" y="82876"/>
                </a:lnTo>
                <a:lnTo>
                  <a:pt x="22881" y="86258"/>
                </a:lnTo>
                <a:lnTo>
                  <a:pt x="22960" y="89639"/>
                </a:lnTo>
                <a:lnTo>
                  <a:pt x="23039" y="92941"/>
                </a:lnTo>
                <a:lnTo>
                  <a:pt x="23039" y="96322"/>
                </a:lnTo>
                <a:lnTo>
                  <a:pt x="23039" y="99703"/>
                </a:lnTo>
                <a:lnTo>
                  <a:pt x="22960" y="103006"/>
                </a:lnTo>
                <a:lnTo>
                  <a:pt x="22803" y="106387"/>
                </a:lnTo>
                <a:lnTo>
                  <a:pt x="22645" y="109689"/>
                </a:lnTo>
                <a:lnTo>
                  <a:pt x="22410" y="113071"/>
                </a:lnTo>
                <a:lnTo>
                  <a:pt x="22095" y="116373"/>
                </a:lnTo>
                <a:lnTo>
                  <a:pt x="21781" y="119675"/>
                </a:lnTo>
                <a:lnTo>
                  <a:pt x="21387" y="122978"/>
                </a:lnTo>
                <a:lnTo>
                  <a:pt x="20916" y="126280"/>
                </a:lnTo>
                <a:lnTo>
                  <a:pt x="20444" y="129504"/>
                </a:lnTo>
                <a:lnTo>
                  <a:pt x="19893" y="132807"/>
                </a:lnTo>
                <a:lnTo>
                  <a:pt x="19264" y="136031"/>
                </a:lnTo>
                <a:lnTo>
                  <a:pt x="18635" y="139254"/>
                </a:lnTo>
                <a:lnTo>
                  <a:pt x="17928" y="142478"/>
                </a:lnTo>
                <a:lnTo>
                  <a:pt x="17220" y="145623"/>
                </a:lnTo>
                <a:lnTo>
                  <a:pt x="16434" y="148769"/>
                </a:lnTo>
                <a:lnTo>
                  <a:pt x="15569" y="151914"/>
                </a:lnTo>
                <a:lnTo>
                  <a:pt x="14625" y="155059"/>
                </a:lnTo>
                <a:lnTo>
                  <a:pt x="13760" y="158126"/>
                </a:lnTo>
                <a:lnTo>
                  <a:pt x="12738" y="161192"/>
                </a:lnTo>
                <a:lnTo>
                  <a:pt x="11716" y="164259"/>
                </a:lnTo>
                <a:lnTo>
                  <a:pt x="10615" y="167247"/>
                </a:lnTo>
                <a:lnTo>
                  <a:pt x="9514" y="170235"/>
                </a:lnTo>
                <a:lnTo>
                  <a:pt x="8256" y="173144"/>
                </a:lnTo>
                <a:lnTo>
                  <a:pt x="7077" y="176053"/>
                </a:lnTo>
                <a:lnTo>
                  <a:pt x="5425" y="179356"/>
                </a:lnTo>
                <a:lnTo>
                  <a:pt x="3696" y="182658"/>
                </a:lnTo>
                <a:lnTo>
                  <a:pt x="1887" y="185961"/>
                </a:lnTo>
                <a:lnTo>
                  <a:pt x="0" y="189185"/>
                </a:lnTo>
                <a:lnTo>
                  <a:pt x="0" y="191622"/>
                </a:lnTo>
                <a:lnTo>
                  <a:pt x="2280" y="187848"/>
                </a:lnTo>
                <a:lnTo>
                  <a:pt x="4403" y="184152"/>
                </a:lnTo>
                <a:lnTo>
                  <a:pt x="6369" y="180378"/>
                </a:lnTo>
                <a:lnTo>
                  <a:pt x="8178" y="176604"/>
                </a:lnTo>
                <a:lnTo>
                  <a:pt x="9436" y="173616"/>
                </a:lnTo>
                <a:lnTo>
                  <a:pt x="10615" y="170707"/>
                </a:lnTo>
                <a:lnTo>
                  <a:pt x="11795" y="167719"/>
                </a:lnTo>
                <a:lnTo>
                  <a:pt x="12895" y="164652"/>
                </a:lnTo>
                <a:lnTo>
                  <a:pt x="13918" y="161585"/>
                </a:lnTo>
                <a:lnTo>
                  <a:pt x="14940" y="158519"/>
                </a:lnTo>
                <a:lnTo>
                  <a:pt x="15883" y="155452"/>
                </a:lnTo>
                <a:lnTo>
                  <a:pt x="16748" y="152307"/>
                </a:lnTo>
                <a:lnTo>
                  <a:pt x="17613" y="149162"/>
                </a:lnTo>
                <a:lnTo>
                  <a:pt x="18399" y="145938"/>
                </a:lnTo>
                <a:lnTo>
                  <a:pt x="19186" y="142714"/>
                </a:lnTo>
                <a:lnTo>
                  <a:pt x="19893" y="139490"/>
                </a:lnTo>
                <a:lnTo>
                  <a:pt x="20522" y="136266"/>
                </a:lnTo>
                <a:lnTo>
                  <a:pt x="21073" y="133043"/>
                </a:lnTo>
                <a:lnTo>
                  <a:pt x="21623" y="129740"/>
                </a:lnTo>
                <a:lnTo>
                  <a:pt x="22174" y="126438"/>
                </a:lnTo>
                <a:lnTo>
                  <a:pt x="22567" y="123135"/>
                </a:lnTo>
                <a:lnTo>
                  <a:pt x="22960" y="119833"/>
                </a:lnTo>
                <a:lnTo>
                  <a:pt x="23353" y="116530"/>
                </a:lnTo>
                <a:lnTo>
                  <a:pt x="23668" y="113149"/>
                </a:lnTo>
                <a:lnTo>
                  <a:pt x="23904" y="109768"/>
                </a:lnTo>
                <a:lnTo>
                  <a:pt x="24061" y="106466"/>
                </a:lnTo>
                <a:lnTo>
                  <a:pt x="24218" y="103084"/>
                </a:lnTo>
                <a:lnTo>
                  <a:pt x="24297" y="99703"/>
                </a:lnTo>
                <a:lnTo>
                  <a:pt x="24297" y="96322"/>
                </a:lnTo>
                <a:lnTo>
                  <a:pt x="24297" y="92941"/>
                </a:lnTo>
                <a:lnTo>
                  <a:pt x="24218" y="89560"/>
                </a:lnTo>
                <a:lnTo>
                  <a:pt x="24139" y="86179"/>
                </a:lnTo>
                <a:lnTo>
                  <a:pt x="23982" y="82798"/>
                </a:lnTo>
                <a:lnTo>
                  <a:pt x="23746" y="79417"/>
                </a:lnTo>
                <a:lnTo>
                  <a:pt x="23432" y="76036"/>
                </a:lnTo>
                <a:lnTo>
                  <a:pt x="23117" y="72654"/>
                </a:lnTo>
                <a:lnTo>
                  <a:pt x="22645" y="68880"/>
                </a:lnTo>
                <a:lnTo>
                  <a:pt x="27521" y="68408"/>
                </a:lnTo>
                <a:lnTo>
                  <a:pt x="32474" y="68094"/>
                </a:lnTo>
                <a:lnTo>
                  <a:pt x="37428" y="67937"/>
                </a:lnTo>
                <a:lnTo>
                  <a:pt x="42382" y="68015"/>
                </a:lnTo>
                <a:lnTo>
                  <a:pt x="47335" y="68173"/>
                </a:lnTo>
                <a:lnTo>
                  <a:pt x="52368" y="68644"/>
                </a:lnTo>
                <a:lnTo>
                  <a:pt x="57400" y="69195"/>
                </a:lnTo>
                <a:lnTo>
                  <a:pt x="62432" y="69981"/>
                </a:lnTo>
                <a:lnTo>
                  <a:pt x="67229" y="70846"/>
                </a:lnTo>
                <a:lnTo>
                  <a:pt x="72025" y="71947"/>
                </a:lnTo>
                <a:lnTo>
                  <a:pt x="76900" y="73126"/>
                </a:lnTo>
                <a:lnTo>
                  <a:pt x="81775" y="74542"/>
                </a:lnTo>
                <a:lnTo>
                  <a:pt x="86650" y="76114"/>
                </a:lnTo>
                <a:lnTo>
                  <a:pt x="91604" y="77844"/>
                </a:lnTo>
                <a:lnTo>
                  <a:pt x="96479" y="79653"/>
                </a:lnTo>
                <a:lnTo>
                  <a:pt x="101433" y="81697"/>
                </a:lnTo>
                <a:lnTo>
                  <a:pt x="106387" y="83899"/>
                </a:lnTo>
                <a:lnTo>
                  <a:pt x="111340" y="86258"/>
                </a:lnTo>
                <a:lnTo>
                  <a:pt x="116294" y="88852"/>
                </a:lnTo>
                <a:lnTo>
                  <a:pt x="121248" y="91526"/>
                </a:lnTo>
                <a:lnTo>
                  <a:pt x="126280" y="94356"/>
                </a:lnTo>
                <a:lnTo>
                  <a:pt x="131234" y="97344"/>
                </a:lnTo>
                <a:lnTo>
                  <a:pt x="136266" y="100490"/>
                </a:lnTo>
                <a:lnTo>
                  <a:pt x="141298" y="103792"/>
                </a:lnTo>
                <a:lnTo>
                  <a:pt x="145309" y="106623"/>
                </a:lnTo>
                <a:lnTo>
                  <a:pt x="149319" y="109454"/>
                </a:lnTo>
                <a:lnTo>
                  <a:pt x="153329" y="112441"/>
                </a:lnTo>
                <a:lnTo>
                  <a:pt x="157339" y="115508"/>
                </a:lnTo>
                <a:lnTo>
                  <a:pt x="161349" y="118653"/>
                </a:lnTo>
                <a:lnTo>
                  <a:pt x="165359" y="121956"/>
                </a:lnTo>
                <a:lnTo>
                  <a:pt x="169369" y="125258"/>
                </a:lnTo>
                <a:lnTo>
                  <a:pt x="173380" y="128718"/>
                </a:lnTo>
                <a:lnTo>
                  <a:pt x="177390" y="132335"/>
                </a:lnTo>
                <a:lnTo>
                  <a:pt x="181400" y="135952"/>
                </a:lnTo>
                <a:lnTo>
                  <a:pt x="185410" y="139648"/>
                </a:lnTo>
                <a:lnTo>
                  <a:pt x="189420" y="143500"/>
                </a:lnTo>
                <a:lnTo>
                  <a:pt x="193352" y="147432"/>
                </a:lnTo>
                <a:lnTo>
                  <a:pt x="197362" y="151442"/>
                </a:lnTo>
                <a:lnTo>
                  <a:pt x="201372" y="155531"/>
                </a:lnTo>
                <a:lnTo>
                  <a:pt x="205303" y="159777"/>
                </a:lnTo>
                <a:lnTo>
                  <a:pt x="211515" y="166539"/>
                </a:lnTo>
                <a:lnTo>
                  <a:pt x="217491" y="173301"/>
                </a:lnTo>
                <a:lnTo>
                  <a:pt x="223074" y="179906"/>
                </a:lnTo>
                <a:lnTo>
                  <a:pt x="228421" y="186354"/>
                </a:lnTo>
                <a:lnTo>
                  <a:pt x="233453" y="192566"/>
                </a:lnTo>
                <a:lnTo>
                  <a:pt x="238092" y="198542"/>
                </a:lnTo>
                <a:lnTo>
                  <a:pt x="242417" y="204203"/>
                </a:lnTo>
                <a:lnTo>
                  <a:pt x="246348" y="209550"/>
                </a:lnTo>
                <a:lnTo>
                  <a:pt x="247921" y="209550"/>
                </a:lnTo>
                <a:lnTo>
                  <a:pt x="243911" y="204125"/>
                </a:lnTo>
                <a:lnTo>
                  <a:pt x="239586" y="198384"/>
                </a:lnTo>
                <a:lnTo>
                  <a:pt x="234868" y="192330"/>
                </a:lnTo>
                <a:lnTo>
                  <a:pt x="229757" y="186040"/>
                </a:lnTo>
                <a:lnTo>
                  <a:pt x="224411" y="179435"/>
                </a:lnTo>
                <a:lnTo>
                  <a:pt x="218671" y="172751"/>
                </a:lnTo>
                <a:lnTo>
                  <a:pt x="212616" y="165832"/>
                </a:lnTo>
                <a:lnTo>
                  <a:pt x="206247" y="158912"/>
                </a:lnTo>
                <a:lnTo>
                  <a:pt x="202237" y="154745"/>
                </a:lnTo>
                <a:lnTo>
                  <a:pt x="198305" y="150577"/>
                </a:lnTo>
                <a:lnTo>
                  <a:pt x="194295" y="146567"/>
                </a:lnTo>
                <a:lnTo>
                  <a:pt x="190285" y="142636"/>
                </a:lnTo>
                <a:lnTo>
                  <a:pt x="186275" y="138783"/>
                </a:lnTo>
                <a:lnTo>
                  <a:pt x="182265" y="135008"/>
                </a:lnTo>
                <a:lnTo>
                  <a:pt x="178255" y="131391"/>
                </a:lnTo>
                <a:lnTo>
                  <a:pt x="174245" y="127774"/>
                </a:lnTo>
                <a:lnTo>
                  <a:pt x="170234" y="124315"/>
                </a:lnTo>
                <a:lnTo>
                  <a:pt x="166146" y="120934"/>
                </a:lnTo>
                <a:lnTo>
                  <a:pt x="162135" y="117710"/>
                </a:lnTo>
                <a:lnTo>
                  <a:pt x="158125" y="114486"/>
                </a:lnTo>
                <a:lnTo>
                  <a:pt x="154037" y="111419"/>
                </a:lnTo>
                <a:lnTo>
                  <a:pt x="150026" y="108431"/>
                </a:lnTo>
                <a:lnTo>
                  <a:pt x="146016" y="105601"/>
                </a:lnTo>
                <a:lnTo>
                  <a:pt x="142006" y="102770"/>
                </a:lnTo>
                <a:lnTo>
                  <a:pt x="136974" y="99467"/>
                </a:lnTo>
                <a:lnTo>
                  <a:pt x="131941" y="96244"/>
                </a:lnTo>
                <a:lnTo>
                  <a:pt x="126909" y="93256"/>
                </a:lnTo>
                <a:lnTo>
                  <a:pt x="121877" y="90425"/>
                </a:lnTo>
                <a:lnTo>
                  <a:pt x="116844" y="87673"/>
                </a:lnTo>
                <a:lnTo>
                  <a:pt x="111891" y="85157"/>
                </a:lnTo>
                <a:lnTo>
                  <a:pt x="106858" y="82798"/>
                </a:lnTo>
                <a:lnTo>
                  <a:pt x="101905" y="80596"/>
                </a:lnTo>
                <a:lnTo>
                  <a:pt x="96951" y="78473"/>
                </a:lnTo>
                <a:lnTo>
                  <a:pt x="91997" y="76586"/>
                </a:lnTo>
                <a:lnTo>
                  <a:pt x="87044" y="74935"/>
                </a:lnTo>
                <a:lnTo>
                  <a:pt x="82090" y="73362"/>
                </a:lnTo>
                <a:lnTo>
                  <a:pt x="77215" y="71947"/>
                </a:lnTo>
                <a:lnTo>
                  <a:pt x="72340" y="70689"/>
                </a:lnTo>
                <a:lnTo>
                  <a:pt x="67465" y="69667"/>
                </a:lnTo>
                <a:lnTo>
                  <a:pt x="62590" y="68723"/>
                </a:lnTo>
                <a:lnTo>
                  <a:pt x="57557" y="67937"/>
                </a:lnTo>
                <a:lnTo>
                  <a:pt x="52446" y="67386"/>
                </a:lnTo>
                <a:lnTo>
                  <a:pt x="47414" y="66914"/>
                </a:lnTo>
                <a:lnTo>
                  <a:pt x="42382" y="66757"/>
                </a:lnTo>
                <a:lnTo>
                  <a:pt x="37428" y="66679"/>
                </a:lnTo>
                <a:lnTo>
                  <a:pt x="32396" y="66836"/>
                </a:lnTo>
                <a:lnTo>
                  <a:pt x="27442" y="67150"/>
                </a:lnTo>
                <a:lnTo>
                  <a:pt x="22488" y="67622"/>
                </a:lnTo>
                <a:lnTo>
                  <a:pt x="21781" y="62904"/>
                </a:lnTo>
                <a:lnTo>
                  <a:pt x="21073" y="58265"/>
                </a:lnTo>
                <a:lnTo>
                  <a:pt x="20129" y="53626"/>
                </a:lnTo>
                <a:lnTo>
                  <a:pt x="19186" y="49065"/>
                </a:lnTo>
                <a:lnTo>
                  <a:pt x="18085" y="44583"/>
                </a:lnTo>
                <a:lnTo>
                  <a:pt x="16905" y="40102"/>
                </a:lnTo>
                <a:lnTo>
                  <a:pt x="15647" y="35777"/>
                </a:lnTo>
                <a:lnTo>
                  <a:pt x="14232" y="31452"/>
                </a:lnTo>
                <a:lnTo>
                  <a:pt x="12817" y="27285"/>
                </a:lnTo>
                <a:lnTo>
                  <a:pt x="11244" y="23117"/>
                </a:lnTo>
                <a:lnTo>
                  <a:pt x="9593" y="19029"/>
                </a:lnTo>
                <a:lnTo>
                  <a:pt x="7863" y="15018"/>
                </a:lnTo>
                <a:lnTo>
                  <a:pt x="5976" y="11166"/>
                </a:lnTo>
                <a:lnTo>
                  <a:pt x="4089" y="7313"/>
                </a:lnTo>
                <a:lnTo>
                  <a:pt x="2123" y="3617"/>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360" name="Google Shape;360;p36"/>
          <p:cNvSpPr txBox="1"/>
          <p:nvPr>
            <p:ph idx="1" type="body"/>
          </p:nvPr>
        </p:nvSpPr>
        <p:spPr>
          <a:xfrm>
            <a:off x="4819600" y="3701256"/>
            <a:ext cx="4095900" cy="5877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1"/>
              </a:buClr>
              <a:buSzPts val="1100"/>
              <a:buFont typeface="Nunito Sans"/>
              <a:buChar char="●"/>
              <a:defRPr sz="1100"/>
            </a:lvl1pPr>
            <a:lvl2pPr indent="-298450" lvl="1" marL="914400">
              <a:spcBef>
                <a:spcPts val="0"/>
              </a:spcBef>
              <a:spcAft>
                <a:spcPts val="0"/>
              </a:spcAft>
              <a:buClr>
                <a:schemeClr val="dk1"/>
              </a:buClr>
              <a:buSzPts val="1100"/>
              <a:buFont typeface="Nunito Sans"/>
              <a:buChar char="○"/>
              <a:defRPr sz="1100"/>
            </a:lvl2pPr>
            <a:lvl3pPr indent="-298450" lvl="2" marL="1371600">
              <a:spcBef>
                <a:spcPts val="0"/>
              </a:spcBef>
              <a:spcAft>
                <a:spcPts val="0"/>
              </a:spcAft>
              <a:buClr>
                <a:schemeClr val="dk1"/>
              </a:buClr>
              <a:buSzPts val="1100"/>
              <a:buFont typeface="Nunito Sans"/>
              <a:buChar char="■"/>
              <a:defRPr sz="1100"/>
            </a:lvl3pPr>
            <a:lvl4pPr indent="-298450" lvl="3" marL="1828800">
              <a:spcBef>
                <a:spcPts val="0"/>
              </a:spcBef>
              <a:spcAft>
                <a:spcPts val="0"/>
              </a:spcAft>
              <a:buClr>
                <a:schemeClr val="dk1"/>
              </a:buClr>
              <a:buSzPts val="1100"/>
              <a:buFont typeface="Nunito Sans"/>
              <a:buChar char="●"/>
              <a:defRPr sz="1100"/>
            </a:lvl4pPr>
            <a:lvl5pPr indent="-298450" lvl="4" marL="2286000">
              <a:spcBef>
                <a:spcPts val="0"/>
              </a:spcBef>
              <a:spcAft>
                <a:spcPts val="0"/>
              </a:spcAft>
              <a:buClr>
                <a:schemeClr val="dk1"/>
              </a:buClr>
              <a:buSzPts val="1100"/>
              <a:buFont typeface="Nunito Sans"/>
              <a:buChar char="○"/>
              <a:defRPr sz="1100"/>
            </a:lvl5pPr>
            <a:lvl6pPr indent="-298450" lvl="5" marL="2743200">
              <a:spcBef>
                <a:spcPts val="0"/>
              </a:spcBef>
              <a:spcAft>
                <a:spcPts val="0"/>
              </a:spcAft>
              <a:buClr>
                <a:schemeClr val="dk1"/>
              </a:buClr>
              <a:buSzPts val="1100"/>
              <a:buFont typeface="Nunito Sans"/>
              <a:buChar char="■"/>
              <a:defRPr sz="1100"/>
            </a:lvl6pPr>
            <a:lvl7pPr indent="-298450" lvl="6" marL="3200400">
              <a:spcBef>
                <a:spcPts val="0"/>
              </a:spcBef>
              <a:spcAft>
                <a:spcPts val="0"/>
              </a:spcAft>
              <a:buClr>
                <a:schemeClr val="dk1"/>
              </a:buClr>
              <a:buSzPts val="1100"/>
              <a:buFont typeface="Nunito Sans"/>
              <a:buChar char="●"/>
              <a:defRPr sz="1100"/>
            </a:lvl7pPr>
            <a:lvl8pPr indent="-298450" lvl="7" marL="3657600">
              <a:spcBef>
                <a:spcPts val="0"/>
              </a:spcBef>
              <a:spcAft>
                <a:spcPts val="0"/>
              </a:spcAft>
              <a:buClr>
                <a:schemeClr val="dk1"/>
              </a:buClr>
              <a:buSzPts val="1100"/>
              <a:buFont typeface="Nunito Sans"/>
              <a:buChar char="○"/>
              <a:defRPr sz="1100"/>
            </a:lvl8pPr>
            <a:lvl9pPr indent="-298450" lvl="8" marL="4114800">
              <a:spcBef>
                <a:spcPts val="0"/>
              </a:spcBef>
              <a:spcAft>
                <a:spcPts val="0"/>
              </a:spcAft>
              <a:buClr>
                <a:schemeClr val="dk1"/>
              </a:buClr>
              <a:buSzPts val="1100"/>
              <a:buFont typeface="Nunito Sans"/>
              <a:buChar char="■"/>
              <a:defRPr sz="1100"/>
            </a:lvl9pPr>
          </a:lstStyle>
          <a:p/>
        </p:txBody>
      </p:sp>
      <p:sp>
        <p:nvSpPr>
          <p:cNvPr id="361" name="Google Shape;361;p36"/>
          <p:cNvSpPr txBox="1"/>
          <p:nvPr>
            <p:ph idx="2" type="body"/>
          </p:nvPr>
        </p:nvSpPr>
        <p:spPr>
          <a:xfrm>
            <a:off x="4819600" y="2342406"/>
            <a:ext cx="4095900" cy="587700"/>
          </a:xfrm>
          <a:prstGeom prst="rect">
            <a:avLst/>
          </a:prstGeom>
        </p:spPr>
        <p:txBody>
          <a:bodyPr anchorCtr="0" anchor="t" bIns="91425" lIns="91425" spcFirstLastPara="1" rIns="91425" wrap="square" tIns="91425">
            <a:noAutofit/>
          </a:bodyPr>
          <a:lstStyle>
            <a:lvl1pPr indent="-298450" lvl="0" marL="457200">
              <a:lnSpc>
                <a:spcPct val="115000"/>
              </a:lnSpc>
              <a:spcBef>
                <a:spcPts val="0"/>
              </a:spcBef>
              <a:spcAft>
                <a:spcPts val="0"/>
              </a:spcAft>
              <a:buClr>
                <a:schemeClr val="dk1"/>
              </a:buClr>
              <a:buSzPts val="1100"/>
              <a:buFont typeface="Nunito Sans"/>
              <a:buChar char="●"/>
              <a:defRPr sz="1100"/>
            </a:lvl1pPr>
            <a:lvl2pPr indent="-298450" lvl="1" marL="914400">
              <a:lnSpc>
                <a:spcPct val="115000"/>
              </a:lnSpc>
              <a:spcBef>
                <a:spcPts val="0"/>
              </a:spcBef>
              <a:spcAft>
                <a:spcPts val="0"/>
              </a:spcAft>
              <a:buClr>
                <a:schemeClr val="dk1"/>
              </a:buClr>
              <a:buSzPts val="1100"/>
              <a:buFont typeface="Nunito Sans"/>
              <a:buChar char="○"/>
              <a:defRPr sz="1100"/>
            </a:lvl2pPr>
            <a:lvl3pPr indent="-298450" lvl="2" marL="1371600">
              <a:lnSpc>
                <a:spcPct val="115000"/>
              </a:lnSpc>
              <a:spcBef>
                <a:spcPts val="0"/>
              </a:spcBef>
              <a:spcAft>
                <a:spcPts val="0"/>
              </a:spcAft>
              <a:buClr>
                <a:schemeClr val="dk1"/>
              </a:buClr>
              <a:buSzPts val="1100"/>
              <a:buFont typeface="Nunito Sans"/>
              <a:buChar char="■"/>
              <a:defRPr sz="1100"/>
            </a:lvl3pPr>
            <a:lvl4pPr indent="-298450" lvl="3" marL="1828800">
              <a:lnSpc>
                <a:spcPct val="115000"/>
              </a:lnSpc>
              <a:spcBef>
                <a:spcPts val="0"/>
              </a:spcBef>
              <a:spcAft>
                <a:spcPts val="0"/>
              </a:spcAft>
              <a:buClr>
                <a:schemeClr val="dk1"/>
              </a:buClr>
              <a:buSzPts val="1100"/>
              <a:buFont typeface="Nunito Sans"/>
              <a:buChar char="●"/>
              <a:defRPr sz="1100"/>
            </a:lvl4pPr>
            <a:lvl5pPr indent="-298450" lvl="4" marL="2286000">
              <a:lnSpc>
                <a:spcPct val="115000"/>
              </a:lnSpc>
              <a:spcBef>
                <a:spcPts val="0"/>
              </a:spcBef>
              <a:spcAft>
                <a:spcPts val="0"/>
              </a:spcAft>
              <a:buClr>
                <a:schemeClr val="dk1"/>
              </a:buClr>
              <a:buSzPts val="1100"/>
              <a:buFont typeface="Nunito Sans"/>
              <a:buChar char="○"/>
              <a:defRPr sz="1100"/>
            </a:lvl5pPr>
            <a:lvl6pPr indent="-298450" lvl="5" marL="2743200">
              <a:lnSpc>
                <a:spcPct val="115000"/>
              </a:lnSpc>
              <a:spcBef>
                <a:spcPts val="0"/>
              </a:spcBef>
              <a:spcAft>
                <a:spcPts val="0"/>
              </a:spcAft>
              <a:buClr>
                <a:schemeClr val="dk1"/>
              </a:buClr>
              <a:buSzPts val="1100"/>
              <a:buFont typeface="Nunito Sans"/>
              <a:buChar char="■"/>
              <a:defRPr sz="1100"/>
            </a:lvl6pPr>
            <a:lvl7pPr indent="-298450" lvl="6" marL="3200400">
              <a:lnSpc>
                <a:spcPct val="115000"/>
              </a:lnSpc>
              <a:spcBef>
                <a:spcPts val="0"/>
              </a:spcBef>
              <a:spcAft>
                <a:spcPts val="0"/>
              </a:spcAft>
              <a:buClr>
                <a:schemeClr val="dk1"/>
              </a:buClr>
              <a:buSzPts val="1100"/>
              <a:buFont typeface="Nunito Sans"/>
              <a:buChar char="●"/>
              <a:defRPr sz="1100"/>
            </a:lvl7pPr>
            <a:lvl8pPr indent="-298450" lvl="7" marL="3657600">
              <a:lnSpc>
                <a:spcPct val="115000"/>
              </a:lnSpc>
              <a:spcBef>
                <a:spcPts val="0"/>
              </a:spcBef>
              <a:spcAft>
                <a:spcPts val="0"/>
              </a:spcAft>
              <a:buClr>
                <a:schemeClr val="dk1"/>
              </a:buClr>
              <a:buSzPts val="1100"/>
              <a:buFont typeface="Nunito Sans"/>
              <a:buChar char="○"/>
              <a:defRPr sz="1100"/>
            </a:lvl8pPr>
            <a:lvl9pPr indent="-298450" lvl="8" marL="4114800">
              <a:lnSpc>
                <a:spcPct val="115000"/>
              </a:lnSpc>
              <a:spcBef>
                <a:spcPts val="0"/>
              </a:spcBef>
              <a:spcAft>
                <a:spcPts val="0"/>
              </a:spcAft>
              <a:buClr>
                <a:schemeClr val="dk1"/>
              </a:buClr>
              <a:buSzPts val="1100"/>
              <a:buFont typeface="Nunito Sans"/>
              <a:buChar char="■"/>
              <a:defRPr sz="1100"/>
            </a:lvl9pPr>
          </a:lstStyle>
          <a:p/>
        </p:txBody>
      </p:sp>
      <p:sp>
        <p:nvSpPr>
          <p:cNvPr id="362" name="Google Shape;362;p36"/>
          <p:cNvSpPr txBox="1"/>
          <p:nvPr>
            <p:ph idx="3" type="body"/>
          </p:nvPr>
        </p:nvSpPr>
        <p:spPr>
          <a:xfrm>
            <a:off x="4819600" y="983556"/>
            <a:ext cx="4095900" cy="587700"/>
          </a:xfrm>
          <a:prstGeom prst="rect">
            <a:avLst/>
          </a:prstGeom>
        </p:spPr>
        <p:txBody>
          <a:bodyPr anchorCtr="0" anchor="t" bIns="91425" lIns="91425" spcFirstLastPara="1" rIns="91425" wrap="square" tIns="91425">
            <a:noAutofit/>
          </a:bodyPr>
          <a:lstStyle>
            <a:lvl1pPr indent="-298450" lvl="0" marL="457200">
              <a:lnSpc>
                <a:spcPct val="115000"/>
              </a:lnSpc>
              <a:spcBef>
                <a:spcPts val="0"/>
              </a:spcBef>
              <a:spcAft>
                <a:spcPts val="0"/>
              </a:spcAft>
              <a:buClr>
                <a:schemeClr val="dk1"/>
              </a:buClr>
              <a:buSzPts val="1100"/>
              <a:buFont typeface="Nunito Sans"/>
              <a:buChar char="●"/>
              <a:defRPr sz="1100"/>
            </a:lvl1pPr>
            <a:lvl2pPr indent="-298450" lvl="1" marL="914400">
              <a:lnSpc>
                <a:spcPct val="115000"/>
              </a:lnSpc>
              <a:spcBef>
                <a:spcPts val="0"/>
              </a:spcBef>
              <a:spcAft>
                <a:spcPts val="0"/>
              </a:spcAft>
              <a:buClr>
                <a:schemeClr val="dk1"/>
              </a:buClr>
              <a:buSzPts val="1100"/>
              <a:buFont typeface="Nunito Sans"/>
              <a:buChar char="○"/>
              <a:defRPr sz="1100"/>
            </a:lvl2pPr>
            <a:lvl3pPr indent="-298450" lvl="2" marL="1371600">
              <a:lnSpc>
                <a:spcPct val="115000"/>
              </a:lnSpc>
              <a:spcBef>
                <a:spcPts val="0"/>
              </a:spcBef>
              <a:spcAft>
                <a:spcPts val="0"/>
              </a:spcAft>
              <a:buClr>
                <a:schemeClr val="dk1"/>
              </a:buClr>
              <a:buSzPts val="1100"/>
              <a:buFont typeface="Nunito Sans"/>
              <a:buChar char="■"/>
              <a:defRPr sz="1100"/>
            </a:lvl3pPr>
            <a:lvl4pPr indent="-298450" lvl="3" marL="1828800">
              <a:lnSpc>
                <a:spcPct val="115000"/>
              </a:lnSpc>
              <a:spcBef>
                <a:spcPts val="0"/>
              </a:spcBef>
              <a:spcAft>
                <a:spcPts val="0"/>
              </a:spcAft>
              <a:buClr>
                <a:schemeClr val="dk1"/>
              </a:buClr>
              <a:buSzPts val="1100"/>
              <a:buFont typeface="Nunito Sans"/>
              <a:buChar char="●"/>
              <a:defRPr sz="1100"/>
            </a:lvl4pPr>
            <a:lvl5pPr indent="-298450" lvl="4" marL="2286000">
              <a:lnSpc>
                <a:spcPct val="115000"/>
              </a:lnSpc>
              <a:spcBef>
                <a:spcPts val="0"/>
              </a:spcBef>
              <a:spcAft>
                <a:spcPts val="0"/>
              </a:spcAft>
              <a:buClr>
                <a:schemeClr val="dk1"/>
              </a:buClr>
              <a:buSzPts val="1100"/>
              <a:buFont typeface="Nunito Sans"/>
              <a:buChar char="○"/>
              <a:defRPr sz="1100"/>
            </a:lvl5pPr>
            <a:lvl6pPr indent="-298450" lvl="5" marL="2743200">
              <a:lnSpc>
                <a:spcPct val="115000"/>
              </a:lnSpc>
              <a:spcBef>
                <a:spcPts val="0"/>
              </a:spcBef>
              <a:spcAft>
                <a:spcPts val="0"/>
              </a:spcAft>
              <a:buClr>
                <a:schemeClr val="dk1"/>
              </a:buClr>
              <a:buSzPts val="1100"/>
              <a:buFont typeface="Nunito Sans"/>
              <a:buChar char="■"/>
              <a:defRPr sz="1100"/>
            </a:lvl6pPr>
            <a:lvl7pPr indent="-298450" lvl="6" marL="3200400">
              <a:lnSpc>
                <a:spcPct val="115000"/>
              </a:lnSpc>
              <a:spcBef>
                <a:spcPts val="0"/>
              </a:spcBef>
              <a:spcAft>
                <a:spcPts val="0"/>
              </a:spcAft>
              <a:buClr>
                <a:schemeClr val="dk1"/>
              </a:buClr>
              <a:buSzPts val="1100"/>
              <a:buFont typeface="Nunito Sans"/>
              <a:buChar char="●"/>
              <a:defRPr sz="1100"/>
            </a:lvl7pPr>
            <a:lvl8pPr indent="-298450" lvl="7" marL="3657600">
              <a:lnSpc>
                <a:spcPct val="115000"/>
              </a:lnSpc>
              <a:spcBef>
                <a:spcPts val="0"/>
              </a:spcBef>
              <a:spcAft>
                <a:spcPts val="0"/>
              </a:spcAft>
              <a:buClr>
                <a:schemeClr val="dk1"/>
              </a:buClr>
              <a:buSzPts val="1100"/>
              <a:buFont typeface="Nunito Sans"/>
              <a:buChar char="○"/>
              <a:defRPr sz="1100"/>
            </a:lvl8pPr>
            <a:lvl9pPr indent="-298450" lvl="8" marL="4114800">
              <a:lnSpc>
                <a:spcPct val="115000"/>
              </a:lnSpc>
              <a:spcBef>
                <a:spcPts val="0"/>
              </a:spcBef>
              <a:spcAft>
                <a:spcPts val="0"/>
              </a:spcAft>
              <a:buClr>
                <a:schemeClr val="dk1"/>
              </a:buClr>
              <a:buSzPts val="1100"/>
              <a:buFont typeface="Nunito Sans"/>
              <a:buChar char="■"/>
              <a:defRPr sz="1100"/>
            </a:lvl9pPr>
          </a:lstStyle>
          <a:p/>
        </p:txBody>
      </p:sp>
      <p:sp>
        <p:nvSpPr>
          <p:cNvPr id="363" name="Google Shape;363;p36"/>
          <p:cNvSpPr txBox="1"/>
          <p:nvPr>
            <p:ph idx="4"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p:cSld name="BLANK_1_1_1_1_1_1_2">
    <p:bg>
      <p:bgPr>
        <a:solidFill>
          <a:schemeClr val="accent1"/>
        </a:solidFill>
      </p:bgPr>
    </p:bg>
    <p:spTree>
      <p:nvGrpSpPr>
        <p:cNvPr id="364" name="Shape 364"/>
        <p:cNvGrpSpPr/>
        <p:nvPr/>
      </p:nvGrpSpPr>
      <p:grpSpPr>
        <a:xfrm>
          <a:off x="0" y="0"/>
          <a:ext cx="0" cy="0"/>
          <a:chOff x="0" y="0"/>
          <a:chExt cx="0" cy="0"/>
        </a:xfrm>
      </p:grpSpPr>
      <p:pic>
        <p:nvPicPr>
          <p:cNvPr id="365" name="Google Shape;365;p37"/>
          <p:cNvPicPr preferRelativeResize="0"/>
          <p:nvPr/>
        </p:nvPicPr>
        <p:blipFill rotWithShape="1">
          <a:blip r:embed="rId2">
            <a:alphaModFix/>
          </a:blip>
          <a:srcRect b="0" l="0" r="54483" t="51307"/>
          <a:stretch/>
        </p:blipFill>
        <p:spPr>
          <a:xfrm flipH="1" rot="10800000">
            <a:off x="6802800" y="2639053"/>
            <a:ext cx="2341200" cy="2504451"/>
          </a:xfrm>
          <a:prstGeom prst="rect">
            <a:avLst/>
          </a:prstGeom>
          <a:noFill/>
          <a:ln>
            <a:noFill/>
          </a:ln>
        </p:spPr>
      </p:pic>
      <p:sp>
        <p:nvSpPr>
          <p:cNvPr id="366" name="Google Shape;366;p37"/>
          <p:cNvSpPr txBox="1"/>
          <p:nvPr/>
        </p:nvSpPr>
        <p:spPr>
          <a:xfrm>
            <a:off x="6720300" y="4800275"/>
            <a:ext cx="2195100" cy="292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fld id="{00000000-1234-1234-1234-123412341234}" type="slidenum">
              <a:rPr lang="en" sz="700">
                <a:solidFill>
                  <a:schemeClr val="dk2"/>
                </a:solidFill>
                <a:latin typeface="Nunito Sans"/>
                <a:ea typeface="Nunito Sans"/>
                <a:cs typeface="Nunito Sans"/>
                <a:sym typeface="Nunito Sans"/>
              </a:rPr>
              <a:t>‹#›</a:t>
            </a:fld>
            <a:endParaRPr sz="700">
              <a:solidFill>
                <a:schemeClr val="dk2"/>
              </a:solidFill>
              <a:latin typeface="Nunito Sans"/>
              <a:ea typeface="Nunito Sans"/>
              <a:cs typeface="Nunito Sans"/>
              <a:sym typeface="Nunito Sans"/>
            </a:endParaRPr>
          </a:p>
        </p:txBody>
      </p:sp>
      <p:sp>
        <p:nvSpPr>
          <p:cNvPr id="367" name="Google Shape;367;p37"/>
          <p:cNvSpPr txBox="1"/>
          <p:nvPr>
            <p:ph type="title"/>
          </p:nvPr>
        </p:nvSpPr>
        <p:spPr>
          <a:xfrm>
            <a:off x="1230200" y="1930281"/>
            <a:ext cx="6683700" cy="17265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None/>
              <a:defRPr sz="5400">
                <a:solidFill>
                  <a:schemeClr val="dk2"/>
                </a:solidFill>
              </a:defRPr>
            </a:lvl1pPr>
            <a:lvl2pPr lvl="1"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2pPr>
            <a:lvl3pPr lvl="2"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3pPr>
            <a:lvl4pPr lvl="3"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4pPr>
            <a:lvl5pPr lvl="4"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5pPr>
            <a:lvl6pPr lvl="5"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6pPr>
            <a:lvl7pPr lvl="6"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7pPr>
            <a:lvl8pPr lvl="7"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8pPr>
            <a:lvl9pPr lvl="8" algn="ctr">
              <a:lnSpc>
                <a:spcPct val="115000"/>
              </a:lnSpc>
              <a:spcBef>
                <a:spcPts val="0"/>
              </a:spcBef>
              <a:spcAft>
                <a:spcPts val="0"/>
              </a:spcAft>
              <a:buNone/>
              <a:defRPr sz="4800">
                <a:solidFill>
                  <a:schemeClr val="dk2"/>
                </a:solidFill>
                <a:latin typeface="Poppins SemiBold"/>
                <a:ea typeface="Poppins SemiBold"/>
                <a:cs typeface="Poppins SemiBold"/>
                <a:sym typeface="Poppins SemiBold"/>
              </a:defRPr>
            </a:lvl9pPr>
          </a:lstStyle>
          <a:p/>
        </p:txBody>
      </p:sp>
      <p:sp>
        <p:nvSpPr>
          <p:cNvPr id="368" name="Google Shape;368;p37"/>
          <p:cNvSpPr txBox="1"/>
          <p:nvPr>
            <p:ph idx="1" type="subTitle"/>
          </p:nvPr>
        </p:nvSpPr>
        <p:spPr>
          <a:xfrm>
            <a:off x="2398650" y="3194700"/>
            <a:ext cx="4346700" cy="452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1pPr>
            <a:lvl2pPr lvl="1">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2pPr>
            <a:lvl3pPr lvl="2">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3pPr>
            <a:lvl4pPr lvl="3">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4pPr>
            <a:lvl5pPr lvl="4">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5pPr>
            <a:lvl6pPr lvl="5">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6pPr>
            <a:lvl7pPr lvl="6">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7pPr>
            <a:lvl8pPr lvl="7">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8pPr>
            <a:lvl9pPr lvl="8">
              <a:spcBef>
                <a:spcPts val="0"/>
              </a:spcBef>
              <a:spcAft>
                <a:spcPts val="0"/>
              </a:spcAft>
              <a:buClr>
                <a:schemeClr val="dk2"/>
              </a:buClr>
              <a:buSzPts val="1600"/>
              <a:buFont typeface="Nunito Sans SemiBold"/>
              <a:buNone/>
              <a:defRPr>
                <a:solidFill>
                  <a:schemeClr val="dk2"/>
                </a:solidFill>
                <a:latin typeface="Nunito Sans SemiBold"/>
                <a:ea typeface="Nunito Sans SemiBold"/>
                <a:cs typeface="Nunito Sans SemiBold"/>
                <a:sym typeface="Nunito Sans SemiBold"/>
              </a:defRPr>
            </a:lvl9pPr>
          </a:lstStyle>
          <a:p/>
        </p:txBody>
      </p:sp>
      <p:sp>
        <p:nvSpPr>
          <p:cNvPr id="369" name="Google Shape;369;p37"/>
          <p:cNvSpPr/>
          <p:nvPr/>
        </p:nvSpPr>
        <p:spPr>
          <a:xfrm flipH="1">
            <a:off x="11" y="148752"/>
            <a:ext cx="1377568" cy="2421760"/>
          </a:xfrm>
          <a:custGeom>
            <a:rect b="b" l="l" r="r" t="t"/>
            <a:pathLst>
              <a:path extrusionOk="0" h="75680" w="43049">
                <a:moveTo>
                  <a:pt x="10456" y="1"/>
                </a:moveTo>
                <a:lnTo>
                  <a:pt x="9414" y="38"/>
                </a:lnTo>
                <a:lnTo>
                  <a:pt x="8409" y="112"/>
                </a:lnTo>
                <a:lnTo>
                  <a:pt x="7479" y="187"/>
                </a:lnTo>
                <a:lnTo>
                  <a:pt x="6586" y="336"/>
                </a:lnTo>
                <a:lnTo>
                  <a:pt x="5768" y="522"/>
                </a:lnTo>
                <a:lnTo>
                  <a:pt x="4986" y="708"/>
                </a:lnTo>
                <a:lnTo>
                  <a:pt x="4279" y="931"/>
                </a:lnTo>
                <a:lnTo>
                  <a:pt x="3610" y="1229"/>
                </a:lnTo>
                <a:lnTo>
                  <a:pt x="3014" y="1526"/>
                </a:lnTo>
                <a:lnTo>
                  <a:pt x="2456" y="1861"/>
                </a:lnTo>
                <a:lnTo>
                  <a:pt x="1972" y="2270"/>
                </a:lnTo>
                <a:lnTo>
                  <a:pt x="1526" y="2680"/>
                </a:lnTo>
                <a:lnTo>
                  <a:pt x="1154" y="3126"/>
                </a:lnTo>
                <a:lnTo>
                  <a:pt x="893" y="3461"/>
                </a:lnTo>
                <a:lnTo>
                  <a:pt x="707" y="3796"/>
                </a:lnTo>
                <a:lnTo>
                  <a:pt x="521" y="4168"/>
                </a:lnTo>
                <a:lnTo>
                  <a:pt x="373" y="4540"/>
                </a:lnTo>
                <a:lnTo>
                  <a:pt x="261" y="4912"/>
                </a:lnTo>
                <a:lnTo>
                  <a:pt x="149" y="5321"/>
                </a:lnTo>
                <a:lnTo>
                  <a:pt x="75" y="5731"/>
                </a:lnTo>
                <a:lnTo>
                  <a:pt x="38" y="6177"/>
                </a:lnTo>
                <a:lnTo>
                  <a:pt x="0" y="6624"/>
                </a:lnTo>
                <a:lnTo>
                  <a:pt x="0" y="7070"/>
                </a:lnTo>
                <a:lnTo>
                  <a:pt x="38" y="7554"/>
                </a:lnTo>
                <a:lnTo>
                  <a:pt x="112" y="8075"/>
                </a:lnTo>
                <a:lnTo>
                  <a:pt x="187" y="8558"/>
                </a:lnTo>
                <a:lnTo>
                  <a:pt x="298" y="9117"/>
                </a:lnTo>
                <a:lnTo>
                  <a:pt x="596" y="10196"/>
                </a:lnTo>
                <a:lnTo>
                  <a:pt x="1005" y="11386"/>
                </a:lnTo>
                <a:lnTo>
                  <a:pt x="1489" y="12614"/>
                </a:lnTo>
                <a:lnTo>
                  <a:pt x="2121" y="13916"/>
                </a:lnTo>
                <a:lnTo>
                  <a:pt x="2828" y="15256"/>
                </a:lnTo>
                <a:lnTo>
                  <a:pt x="3684" y="16707"/>
                </a:lnTo>
                <a:lnTo>
                  <a:pt x="4614" y="18195"/>
                </a:lnTo>
                <a:lnTo>
                  <a:pt x="5656" y="19758"/>
                </a:lnTo>
                <a:lnTo>
                  <a:pt x="6772" y="21358"/>
                </a:lnTo>
                <a:lnTo>
                  <a:pt x="9525" y="25190"/>
                </a:lnTo>
                <a:lnTo>
                  <a:pt x="12204" y="28985"/>
                </a:lnTo>
                <a:lnTo>
                  <a:pt x="14809" y="32706"/>
                </a:lnTo>
                <a:lnTo>
                  <a:pt x="17376" y="36426"/>
                </a:lnTo>
                <a:lnTo>
                  <a:pt x="22325" y="43682"/>
                </a:lnTo>
                <a:lnTo>
                  <a:pt x="27050" y="50714"/>
                </a:lnTo>
                <a:lnTo>
                  <a:pt x="31478" y="57486"/>
                </a:lnTo>
                <a:lnTo>
                  <a:pt x="35645" y="63922"/>
                </a:lnTo>
                <a:lnTo>
                  <a:pt x="39514" y="69987"/>
                </a:lnTo>
                <a:lnTo>
                  <a:pt x="43049" y="75680"/>
                </a:lnTo>
                <a:lnTo>
                  <a:pt x="43049" y="74526"/>
                </a:lnTo>
                <a:lnTo>
                  <a:pt x="39514" y="68908"/>
                </a:lnTo>
                <a:lnTo>
                  <a:pt x="35682" y="62918"/>
                </a:lnTo>
                <a:lnTo>
                  <a:pt x="31589" y="56555"/>
                </a:lnTo>
                <a:lnTo>
                  <a:pt x="27199" y="49895"/>
                </a:lnTo>
                <a:lnTo>
                  <a:pt x="22548" y="42975"/>
                </a:lnTo>
                <a:lnTo>
                  <a:pt x="17674" y="35831"/>
                </a:lnTo>
                <a:lnTo>
                  <a:pt x="15144" y="32185"/>
                </a:lnTo>
                <a:lnTo>
                  <a:pt x="12576" y="28501"/>
                </a:lnTo>
                <a:lnTo>
                  <a:pt x="9935" y="24781"/>
                </a:lnTo>
                <a:lnTo>
                  <a:pt x="7256" y="21023"/>
                </a:lnTo>
                <a:lnTo>
                  <a:pt x="6177" y="19460"/>
                </a:lnTo>
                <a:lnTo>
                  <a:pt x="5172" y="17972"/>
                </a:lnTo>
                <a:lnTo>
                  <a:pt x="4279" y="16521"/>
                </a:lnTo>
                <a:lnTo>
                  <a:pt x="3461" y="15144"/>
                </a:lnTo>
                <a:lnTo>
                  <a:pt x="2754" y="13805"/>
                </a:lnTo>
                <a:lnTo>
                  <a:pt x="2158" y="12577"/>
                </a:lnTo>
                <a:lnTo>
                  <a:pt x="1638" y="11386"/>
                </a:lnTo>
                <a:lnTo>
                  <a:pt x="1266" y="10233"/>
                </a:lnTo>
                <a:lnTo>
                  <a:pt x="931" y="9191"/>
                </a:lnTo>
                <a:lnTo>
                  <a:pt x="745" y="8186"/>
                </a:lnTo>
                <a:lnTo>
                  <a:pt x="670" y="7703"/>
                </a:lnTo>
                <a:lnTo>
                  <a:pt x="633" y="7219"/>
                </a:lnTo>
                <a:lnTo>
                  <a:pt x="633" y="6773"/>
                </a:lnTo>
                <a:lnTo>
                  <a:pt x="633" y="6363"/>
                </a:lnTo>
                <a:lnTo>
                  <a:pt x="670" y="5954"/>
                </a:lnTo>
                <a:lnTo>
                  <a:pt x="745" y="5545"/>
                </a:lnTo>
                <a:lnTo>
                  <a:pt x="819" y="5173"/>
                </a:lnTo>
                <a:lnTo>
                  <a:pt x="931" y="4801"/>
                </a:lnTo>
                <a:lnTo>
                  <a:pt x="1042" y="4428"/>
                </a:lnTo>
                <a:lnTo>
                  <a:pt x="1228" y="4094"/>
                </a:lnTo>
                <a:lnTo>
                  <a:pt x="1414" y="3796"/>
                </a:lnTo>
                <a:lnTo>
                  <a:pt x="1600" y="3498"/>
                </a:lnTo>
                <a:lnTo>
                  <a:pt x="1972" y="3089"/>
                </a:lnTo>
                <a:lnTo>
                  <a:pt x="2382" y="2680"/>
                </a:lnTo>
                <a:lnTo>
                  <a:pt x="2865" y="2345"/>
                </a:lnTo>
                <a:lnTo>
                  <a:pt x="3386" y="2010"/>
                </a:lnTo>
                <a:lnTo>
                  <a:pt x="3944" y="1750"/>
                </a:lnTo>
                <a:lnTo>
                  <a:pt x="4577" y="1489"/>
                </a:lnTo>
                <a:lnTo>
                  <a:pt x="5284" y="1266"/>
                </a:lnTo>
                <a:lnTo>
                  <a:pt x="6028" y="1080"/>
                </a:lnTo>
                <a:lnTo>
                  <a:pt x="6809" y="894"/>
                </a:lnTo>
                <a:lnTo>
                  <a:pt x="7665" y="782"/>
                </a:lnTo>
                <a:lnTo>
                  <a:pt x="8595" y="708"/>
                </a:lnTo>
                <a:lnTo>
                  <a:pt x="9563" y="633"/>
                </a:lnTo>
                <a:lnTo>
                  <a:pt x="10567" y="596"/>
                </a:lnTo>
                <a:lnTo>
                  <a:pt x="11646" y="633"/>
                </a:lnTo>
                <a:lnTo>
                  <a:pt x="12762" y="671"/>
                </a:lnTo>
                <a:lnTo>
                  <a:pt x="13953" y="745"/>
                </a:lnTo>
                <a:lnTo>
                  <a:pt x="16223" y="931"/>
                </a:lnTo>
                <a:lnTo>
                  <a:pt x="18641" y="1266"/>
                </a:lnTo>
                <a:lnTo>
                  <a:pt x="21246" y="1675"/>
                </a:lnTo>
                <a:lnTo>
                  <a:pt x="24036" y="2196"/>
                </a:lnTo>
                <a:lnTo>
                  <a:pt x="26976" y="2829"/>
                </a:lnTo>
                <a:lnTo>
                  <a:pt x="30138" y="3573"/>
                </a:lnTo>
                <a:lnTo>
                  <a:pt x="33487" y="4428"/>
                </a:lnTo>
                <a:lnTo>
                  <a:pt x="37021" y="5359"/>
                </a:lnTo>
                <a:lnTo>
                  <a:pt x="39998" y="6214"/>
                </a:lnTo>
                <a:lnTo>
                  <a:pt x="43049" y="7107"/>
                </a:lnTo>
                <a:lnTo>
                  <a:pt x="43049" y="6475"/>
                </a:lnTo>
                <a:lnTo>
                  <a:pt x="40072" y="5619"/>
                </a:lnTo>
                <a:lnTo>
                  <a:pt x="37170" y="4801"/>
                </a:lnTo>
                <a:lnTo>
                  <a:pt x="33636" y="3833"/>
                </a:lnTo>
                <a:lnTo>
                  <a:pt x="30250" y="2977"/>
                </a:lnTo>
                <a:lnTo>
                  <a:pt x="27087" y="2233"/>
                </a:lnTo>
                <a:lnTo>
                  <a:pt x="24111" y="1601"/>
                </a:lnTo>
                <a:lnTo>
                  <a:pt x="21320" y="1080"/>
                </a:lnTo>
                <a:lnTo>
                  <a:pt x="18716" y="671"/>
                </a:lnTo>
                <a:lnTo>
                  <a:pt x="16260" y="336"/>
                </a:lnTo>
                <a:lnTo>
                  <a:pt x="13990" y="150"/>
                </a:lnTo>
                <a:lnTo>
                  <a:pt x="12762" y="75"/>
                </a:lnTo>
                <a:lnTo>
                  <a:pt x="11609" y="38"/>
                </a:lnTo>
                <a:lnTo>
                  <a:pt x="10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Nunito Sans"/>
              <a:ea typeface="Nunito Sans"/>
              <a:cs typeface="Nunito Sans"/>
              <a:sym typeface="Nunito Sans"/>
            </a:endParaRPr>
          </a:p>
        </p:txBody>
      </p:sp>
      <p:sp>
        <p:nvSpPr>
          <p:cNvPr id="370" name="Google Shape;370;p37"/>
          <p:cNvSpPr txBox="1"/>
          <p:nvPr>
            <p:ph idx="2" type="body"/>
          </p:nvPr>
        </p:nvSpPr>
        <p:spPr>
          <a:xfrm>
            <a:off x="3447988" y="3693650"/>
            <a:ext cx="2247900" cy="400200"/>
          </a:xfrm>
          <a:prstGeom prst="rect">
            <a:avLst/>
          </a:prstGeom>
        </p:spPr>
        <p:txBody>
          <a:bodyPr anchorCtr="0" anchor="t" bIns="91425" lIns="91425" spcFirstLastPara="1" rIns="91425" wrap="square" tIns="91425">
            <a:noAutofit/>
          </a:bodyPr>
          <a:lstStyle>
            <a:lvl1pPr indent="-292100" lvl="0" marL="457200" algn="ctr">
              <a:spcBef>
                <a:spcPts val="0"/>
              </a:spcBef>
              <a:spcAft>
                <a:spcPts val="0"/>
              </a:spcAft>
              <a:buClr>
                <a:schemeClr val="dk2"/>
              </a:buClr>
              <a:buSzPts val="1000"/>
              <a:buFont typeface="Nunito Sans"/>
              <a:buChar char="●"/>
              <a:defRPr sz="1000">
                <a:solidFill>
                  <a:schemeClr val="dk2"/>
                </a:solidFill>
              </a:defRPr>
            </a:lvl1pPr>
            <a:lvl2pPr indent="-292100" lvl="1" marL="914400" algn="ctr">
              <a:spcBef>
                <a:spcPts val="0"/>
              </a:spcBef>
              <a:spcAft>
                <a:spcPts val="0"/>
              </a:spcAft>
              <a:buClr>
                <a:schemeClr val="dk2"/>
              </a:buClr>
              <a:buSzPts val="1000"/>
              <a:buFont typeface="Nunito Sans"/>
              <a:buChar char="○"/>
              <a:defRPr sz="1000">
                <a:solidFill>
                  <a:schemeClr val="dk2"/>
                </a:solidFill>
              </a:defRPr>
            </a:lvl2pPr>
            <a:lvl3pPr indent="-292100" lvl="2" marL="1371600" algn="ctr">
              <a:spcBef>
                <a:spcPts val="0"/>
              </a:spcBef>
              <a:spcAft>
                <a:spcPts val="0"/>
              </a:spcAft>
              <a:buClr>
                <a:schemeClr val="dk2"/>
              </a:buClr>
              <a:buSzPts val="1000"/>
              <a:buFont typeface="Nunito Sans"/>
              <a:buChar char="■"/>
              <a:defRPr sz="1000">
                <a:solidFill>
                  <a:schemeClr val="dk2"/>
                </a:solidFill>
              </a:defRPr>
            </a:lvl3pPr>
            <a:lvl4pPr indent="-292100" lvl="3" marL="1828800" algn="ctr">
              <a:spcBef>
                <a:spcPts val="0"/>
              </a:spcBef>
              <a:spcAft>
                <a:spcPts val="0"/>
              </a:spcAft>
              <a:buClr>
                <a:schemeClr val="dk2"/>
              </a:buClr>
              <a:buSzPts val="1000"/>
              <a:buFont typeface="Nunito Sans"/>
              <a:buChar char="●"/>
              <a:defRPr sz="1000">
                <a:solidFill>
                  <a:schemeClr val="dk2"/>
                </a:solidFill>
              </a:defRPr>
            </a:lvl4pPr>
            <a:lvl5pPr indent="-292100" lvl="4" marL="2286000" algn="ctr">
              <a:spcBef>
                <a:spcPts val="0"/>
              </a:spcBef>
              <a:spcAft>
                <a:spcPts val="0"/>
              </a:spcAft>
              <a:buClr>
                <a:schemeClr val="dk2"/>
              </a:buClr>
              <a:buSzPts val="1000"/>
              <a:buFont typeface="Nunito Sans"/>
              <a:buChar char="○"/>
              <a:defRPr sz="1000">
                <a:solidFill>
                  <a:schemeClr val="dk2"/>
                </a:solidFill>
              </a:defRPr>
            </a:lvl5pPr>
            <a:lvl6pPr indent="-292100" lvl="5" marL="2743200" algn="ctr">
              <a:spcBef>
                <a:spcPts val="0"/>
              </a:spcBef>
              <a:spcAft>
                <a:spcPts val="0"/>
              </a:spcAft>
              <a:buClr>
                <a:schemeClr val="dk2"/>
              </a:buClr>
              <a:buSzPts val="1000"/>
              <a:buFont typeface="Nunito Sans"/>
              <a:buChar char="■"/>
              <a:defRPr sz="1000">
                <a:solidFill>
                  <a:schemeClr val="dk2"/>
                </a:solidFill>
              </a:defRPr>
            </a:lvl6pPr>
            <a:lvl7pPr indent="-292100" lvl="6" marL="3200400" algn="ctr">
              <a:spcBef>
                <a:spcPts val="0"/>
              </a:spcBef>
              <a:spcAft>
                <a:spcPts val="0"/>
              </a:spcAft>
              <a:buClr>
                <a:schemeClr val="dk2"/>
              </a:buClr>
              <a:buSzPts val="1000"/>
              <a:buFont typeface="Nunito Sans"/>
              <a:buChar char="●"/>
              <a:defRPr sz="1000">
                <a:solidFill>
                  <a:schemeClr val="dk2"/>
                </a:solidFill>
              </a:defRPr>
            </a:lvl7pPr>
            <a:lvl8pPr indent="-292100" lvl="7" marL="3657600" algn="ctr">
              <a:spcBef>
                <a:spcPts val="0"/>
              </a:spcBef>
              <a:spcAft>
                <a:spcPts val="0"/>
              </a:spcAft>
              <a:buClr>
                <a:schemeClr val="dk2"/>
              </a:buClr>
              <a:buSzPts val="1000"/>
              <a:buFont typeface="Nunito Sans"/>
              <a:buChar char="○"/>
              <a:defRPr sz="1000">
                <a:solidFill>
                  <a:schemeClr val="dk2"/>
                </a:solidFill>
              </a:defRPr>
            </a:lvl8pPr>
            <a:lvl9pPr indent="-292100" lvl="8" marL="4114800" algn="ctr">
              <a:spcBef>
                <a:spcPts val="0"/>
              </a:spcBef>
              <a:spcAft>
                <a:spcPts val="0"/>
              </a:spcAft>
              <a:buClr>
                <a:schemeClr val="dk2"/>
              </a:buClr>
              <a:buSzPts val="1000"/>
              <a:buFont typeface="Nunito Sans"/>
              <a:buChar char="■"/>
              <a:defRPr sz="1000">
                <a:solidFill>
                  <a:schemeClr val="dk2"/>
                </a:solidFill>
              </a:defRPr>
            </a:lvl9pPr>
          </a:lstStyle>
          <a:p/>
        </p:txBody>
      </p:sp>
      <p:sp>
        <p:nvSpPr>
          <p:cNvPr id="371" name="Google Shape;371;p37"/>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lvl1pPr lvl="0">
              <a:spcBef>
                <a:spcPts val="0"/>
              </a:spcBef>
              <a:spcAft>
                <a:spcPts val="0"/>
              </a:spcAft>
              <a:buNone/>
              <a:defRPr sz="700">
                <a:solidFill>
                  <a:schemeClr val="dk2"/>
                </a:solidFill>
                <a:latin typeface="Nunito Sans"/>
                <a:ea typeface="Nunito Sans"/>
                <a:cs typeface="Nunito Sans"/>
                <a:sym typeface="Nunito Sans"/>
              </a:defRPr>
            </a:lvl1pPr>
            <a:lvl2pPr lvl="1">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2pPr>
            <a:lvl3pPr lvl="2">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3pPr>
            <a:lvl4pPr lvl="3">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4pPr>
            <a:lvl5pPr lvl="4">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5pPr>
            <a:lvl6pPr lvl="5">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6pPr>
            <a:lvl7pPr lvl="6">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7pPr>
            <a:lvl8pPr lvl="7">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8pPr>
            <a:lvl9pPr lvl="8">
              <a:spcBef>
                <a:spcPts val="0"/>
              </a:spcBef>
              <a:spcAft>
                <a:spcPts val="0"/>
              </a:spcAft>
              <a:buClr>
                <a:schemeClr val="dk2"/>
              </a:buClr>
              <a:buSzPts val="700"/>
              <a:buFont typeface="Nunito Sans"/>
              <a:buNone/>
              <a:defRPr sz="700">
                <a:solidFill>
                  <a:schemeClr val="dk2"/>
                </a:solidFill>
                <a:latin typeface="Nunito Sans"/>
                <a:ea typeface="Nunito Sans"/>
                <a:cs typeface="Nunito Sans"/>
                <a:sym typeface="Nunito Sans"/>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372" name="Shape 372"/>
        <p:cNvGrpSpPr/>
        <p:nvPr/>
      </p:nvGrpSpPr>
      <p:grpSpPr>
        <a:xfrm>
          <a:off x="0" y="0"/>
          <a:ext cx="0" cy="0"/>
          <a:chOff x="0" y="0"/>
          <a:chExt cx="0" cy="0"/>
        </a:xfrm>
      </p:grpSpPr>
      <p:sp>
        <p:nvSpPr>
          <p:cNvPr id="373" name="Google Shape;373;p38"/>
          <p:cNvSpPr txBox="1"/>
          <p:nvPr>
            <p:ph type="title"/>
          </p:nvPr>
        </p:nvSpPr>
        <p:spPr>
          <a:xfrm>
            <a:off x="311700" y="2150850"/>
            <a:ext cx="8520600" cy="841800"/>
          </a:xfrm>
          <a:prstGeom prst="rect">
            <a:avLst/>
          </a:prstGeom>
        </p:spPr>
        <p:txBody>
          <a:bodyPr anchorCtr="0" anchor="ctr" bIns="91425" lIns="91425" spcFirstLastPara="1" rIns="91425" wrap="square" tIns="91425">
            <a:spAutoFit/>
          </a:bodyPr>
          <a:lstStyle>
            <a:lvl1pPr lvl="0" algn="ctr">
              <a:spcBef>
                <a:spcPts val="0"/>
              </a:spcBef>
              <a:spcAft>
                <a:spcPts val="0"/>
              </a:spcAft>
              <a:buSzPts val="3600"/>
              <a:buChar char="●"/>
              <a:defRPr sz="3600"/>
            </a:lvl1pPr>
            <a:lvl2pPr lvl="1" algn="ctr">
              <a:spcBef>
                <a:spcPts val="0"/>
              </a:spcBef>
              <a:spcAft>
                <a:spcPts val="0"/>
              </a:spcAft>
              <a:buSzPts val="3600"/>
              <a:buChar char="○"/>
              <a:defRPr sz="3600"/>
            </a:lvl2pPr>
            <a:lvl3pPr lvl="2" algn="ctr">
              <a:spcBef>
                <a:spcPts val="0"/>
              </a:spcBef>
              <a:spcAft>
                <a:spcPts val="0"/>
              </a:spcAft>
              <a:buSzPts val="3600"/>
              <a:buChar char="■"/>
              <a:defRPr sz="3600"/>
            </a:lvl3pPr>
            <a:lvl4pPr lvl="3" algn="ctr">
              <a:spcBef>
                <a:spcPts val="0"/>
              </a:spcBef>
              <a:spcAft>
                <a:spcPts val="0"/>
              </a:spcAft>
              <a:buSzPts val="3600"/>
              <a:buChar char="●"/>
              <a:defRPr sz="3600"/>
            </a:lvl4pPr>
            <a:lvl5pPr lvl="4" algn="ctr">
              <a:spcBef>
                <a:spcPts val="0"/>
              </a:spcBef>
              <a:spcAft>
                <a:spcPts val="0"/>
              </a:spcAft>
              <a:buSzPts val="3600"/>
              <a:buChar char="○"/>
              <a:defRPr sz="3600"/>
            </a:lvl5pPr>
            <a:lvl6pPr lvl="5" algn="ctr">
              <a:spcBef>
                <a:spcPts val="0"/>
              </a:spcBef>
              <a:spcAft>
                <a:spcPts val="0"/>
              </a:spcAft>
              <a:buSzPts val="3600"/>
              <a:buChar char="■"/>
              <a:defRPr sz="3600"/>
            </a:lvl6pPr>
            <a:lvl7pPr lvl="6" algn="ctr">
              <a:spcBef>
                <a:spcPts val="0"/>
              </a:spcBef>
              <a:spcAft>
                <a:spcPts val="0"/>
              </a:spcAft>
              <a:buSzPts val="3600"/>
              <a:buChar char="●"/>
              <a:defRPr sz="3600"/>
            </a:lvl7pPr>
            <a:lvl8pPr lvl="7" algn="ctr">
              <a:spcBef>
                <a:spcPts val="0"/>
              </a:spcBef>
              <a:spcAft>
                <a:spcPts val="0"/>
              </a:spcAft>
              <a:buSzPts val="3600"/>
              <a:buChar char="○"/>
              <a:defRPr sz="3600"/>
            </a:lvl8pPr>
            <a:lvl9pPr lvl="8" algn="ctr">
              <a:spcBef>
                <a:spcPts val="0"/>
              </a:spcBef>
              <a:spcAft>
                <a:spcPts val="0"/>
              </a:spcAft>
              <a:buSzPts val="3600"/>
              <a:buChar char="■"/>
              <a:defRPr sz="3600"/>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374" name="Shape 374"/>
        <p:cNvGrpSpPr/>
        <p:nvPr/>
      </p:nvGrpSpPr>
      <p:grpSpPr>
        <a:xfrm>
          <a:off x="0" y="0"/>
          <a:ext cx="0" cy="0"/>
          <a:chOff x="0" y="0"/>
          <a:chExt cx="0" cy="0"/>
        </a:xfrm>
      </p:grpSpPr>
      <p:sp>
        <p:nvSpPr>
          <p:cNvPr id="375" name="Google Shape;375;p39"/>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76" name="Google Shape;376;p3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377" name="Shape 377"/>
        <p:cNvGrpSpPr/>
        <p:nvPr/>
      </p:nvGrpSpPr>
      <p:grpSpPr>
        <a:xfrm>
          <a:off x="0" y="0"/>
          <a:ext cx="0" cy="0"/>
          <a:chOff x="0" y="0"/>
          <a:chExt cx="0" cy="0"/>
        </a:xfrm>
      </p:grpSpPr>
      <p:sp>
        <p:nvSpPr>
          <p:cNvPr id="378" name="Google Shape;378;p40"/>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379" name="Google Shape;379;p40"/>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0" name="Google Shape;380;p40"/>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81" name="Shape 381"/>
        <p:cNvGrpSpPr/>
        <p:nvPr/>
      </p:nvGrpSpPr>
      <p:grpSpPr>
        <a:xfrm>
          <a:off x="0" y="0"/>
          <a:ext cx="0" cy="0"/>
          <a:chOff x="0" y="0"/>
          <a:chExt cx="0" cy="0"/>
        </a:xfrm>
      </p:grpSpPr>
      <p:sp>
        <p:nvSpPr>
          <p:cNvPr id="382" name="Google Shape;382;p41"/>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83" name="Shape 383"/>
        <p:cNvGrpSpPr/>
        <p:nvPr/>
      </p:nvGrpSpPr>
      <p:grpSpPr>
        <a:xfrm>
          <a:off x="0" y="0"/>
          <a:ext cx="0" cy="0"/>
          <a:chOff x="0" y="0"/>
          <a:chExt cx="0" cy="0"/>
        </a:xfrm>
      </p:grpSpPr>
      <p:sp>
        <p:nvSpPr>
          <p:cNvPr id="384" name="Google Shape;384;p42"/>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Char char="●"/>
              <a:defRPr sz="2400"/>
            </a:lvl1pPr>
            <a:lvl2pPr lvl="1">
              <a:spcBef>
                <a:spcPts val="0"/>
              </a:spcBef>
              <a:spcAft>
                <a:spcPts val="0"/>
              </a:spcAft>
              <a:buSzPts val="2400"/>
              <a:buChar char="○"/>
              <a:defRPr sz="2400"/>
            </a:lvl2pPr>
            <a:lvl3pPr lvl="2">
              <a:spcBef>
                <a:spcPts val="0"/>
              </a:spcBef>
              <a:spcAft>
                <a:spcPts val="0"/>
              </a:spcAft>
              <a:buSzPts val="2400"/>
              <a:buChar char="■"/>
              <a:defRPr sz="2400"/>
            </a:lvl3pPr>
            <a:lvl4pPr lvl="3">
              <a:spcBef>
                <a:spcPts val="0"/>
              </a:spcBef>
              <a:spcAft>
                <a:spcPts val="0"/>
              </a:spcAft>
              <a:buSzPts val="2400"/>
              <a:buChar char="●"/>
              <a:defRPr sz="2400"/>
            </a:lvl4pPr>
            <a:lvl5pPr lvl="4">
              <a:spcBef>
                <a:spcPts val="0"/>
              </a:spcBef>
              <a:spcAft>
                <a:spcPts val="0"/>
              </a:spcAft>
              <a:buSzPts val="2400"/>
              <a:buChar char="○"/>
              <a:defRPr sz="2400"/>
            </a:lvl5pPr>
            <a:lvl6pPr lvl="5">
              <a:spcBef>
                <a:spcPts val="0"/>
              </a:spcBef>
              <a:spcAft>
                <a:spcPts val="0"/>
              </a:spcAft>
              <a:buSzPts val="2400"/>
              <a:buChar char="■"/>
              <a:defRPr sz="2400"/>
            </a:lvl6pPr>
            <a:lvl7pPr lvl="6">
              <a:spcBef>
                <a:spcPts val="0"/>
              </a:spcBef>
              <a:spcAft>
                <a:spcPts val="0"/>
              </a:spcAft>
              <a:buSzPts val="2400"/>
              <a:buChar char="●"/>
              <a:defRPr sz="2400"/>
            </a:lvl7pPr>
            <a:lvl8pPr lvl="7">
              <a:spcBef>
                <a:spcPts val="0"/>
              </a:spcBef>
              <a:spcAft>
                <a:spcPts val="0"/>
              </a:spcAft>
              <a:buSzPts val="2400"/>
              <a:buChar char="○"/>
              <a:defRPr sz="2400"/>
            </a:lvl8pPr>
            <a:lvl9pPr lvl="8">
              <a:spcBef>
                <a:spcPts val="0"/>
              </a:spcBef>
              <a:spcAft>
                <a:spcPts val="0"/>
              </a:spcAft>
              <a:buSzPts val="2400"/>
              <a:buChar char="■"/>
              <a:defRPr sz="2400"/>
            </a:lvl9pPr>
          </a:lstStyle>
          <a:p/>
        </p:txBody>
      </p:sp>
      <p:sp>
        <p:nvSpPr>
          <p:cNvPr id="385" name="Google Shape;385;p4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386" name="Shape 386"/>
        <p:cNvGrpSpPr/>
        <p:nvPr/>
      </p:nvGrpSpPr>
      <p:grpSpPr>
        <a:xfrm>
          <a:off x="0" y="0"/>
          <a:ext cx="0" cy="0"/>
          <a:chOff x="0" y="0"/>
          <a:chExt cx="0" cy="0"/>
        </a:xfrm>
      </p:grpSpPr>
      <p:sp>
        <p:nvSpPr>
          <p:cNvPr id="387" name="Google Shape;387;p43"/>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Char char="●"/>
              <a:defRPr sz="4200"/>
            </a:lvl1pPr>
            <a:lvl2pPr lvl="1" algn="ctr">
              <a:spcBef>
                <a:spcPts val="0"/>
              </a:spcBef>
              <a:spcAft>
                <a:spcPts val="0"/>
              </a:spcAft>
              <a:buSzPts val="4200"/>
              <a:buChar char="○"/>
              <a:defRPr sz="4200"/>
            </a:lvl2pPr>
            <a:lvl3pPr lvl="2" algn="ctr">
              <a:spcBef>
                <a:spcPts val="0"/>
              </a:spcBef>
              <a:spcAft>
                <a:spcPts val="0"/>
              </a:spcAft>
              <a:buSzPts val="4200"/>
              <a:buChar char="■"/>
              <a:defRPr sz="4200"/>
            </a:lvl3pPr>
            <a:lvl4pPr lvl="3" algn="ctr">
              <a:spcBef>
                <a:spcPts val="0"/>
              </a:spcBef>
              <a:spcAft>
                <a:spcPts val="0"/>
              </a:spcAft>
              <a:buSzPts val="4200"/>
              <a:buChar char="●"/>
              <a:defRPr sz="4200"/>
            </a:lvl4pPr>
            <a:lvl5pPr lvl="4" algn="ctr">
              <a:spcBef>
                <a:spcPts val="0"/>
              </a:spcBef>
              <a:spcAft>
                <a:spcPts val="0"/>
              </a:spcAft>
              <a:buSzPts val="4200"/>
              <a:buChar char="○"/>
              <a:defRPr sz="4200"/>
            </a:lvl5pPr>
            <a:lvl6pPr lvl="5" algn="ctr">
              <a:spcBef>
                <a:spcPts val="0"/>
              </a:spcBef>
              <a:spcAft>
                <a:spcPts val="0"/>
              </a:spcAft>
              <a:buSzPts val="4200"/>
              <a:buChar char="■"/>
              <a:defRPr sz="4200"/>
            </a:lvl6pPr>
            <a:lvl7pPr lvl="6" algn="ctr">
              <a:spcBef>
                <a:spcPts val="0"/>
              </a:spcBef>
              <a:spcAft>
                <a:spcPts val="0"/>
              </a:spcAft>
              <a:buSzPts val="4200"/>
              <a:buChar char="●"/>
              <a:defRPr sz="4200"/>
            </a:lvl7pPr>
            <a:lvl8pPr lvl="7" algn="ctr">
              <a:spcBef>
                <a:spcPts val="0"/>
              </a:spcBef>
              <a:spcAft>
                <a:spcPts val="0"/>
              </a:spcAft>
              <a:buSzPts val="4200"/>
              <a:buChar char="○"/>
              <a:defRPr sz="4200"/>
            </a:lvl8pPr>
            <a:lvl9pPr lvl="8" algn="ctr">
              <a:spcBef>
                <a:spcPts val="0"/>
              </a:spcBef>
              <a:spcAft>
                <a:spcPts val="0"/>
              </a:spcAft>
              <a:buSzPts val="4200"/>
              <a:buChar char="■"/>
              <a:defRPr sz="4200"/>
            </a:lvl9pPr>
          </a:lstStyle>
          <a:p/>
        </p:txBody>
      </p:sp>
      <p:sp>
        <p:nvSpPr>
          <p:cNvPr id="388" name="Google Shape;388;p43"/>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89" name="Google Shape;389;p43"/>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390" name="Shape 390"/>
        <p:cNvGrpSpPr/>
        <p:nvPr/>
      </p:nvGrpSpPr>
      <p:grpSpPr>
        <a:xfrm>
          <a:off x="0" y="0"/>
          <a:ext cx="0" cy="0"/>
          <a:chOff x="0" y="0"/>
          <a:chExt cx="0" cy="0"/>
        </a:xfrm>
      </p:grpSpPr>
      <p:sp>
        <p:nvSpPr>
          <p:cNvPr id="391" name="Google Shape;391;p44"/>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392" name="Shape 392"/>
        <p:cNvGrpSpPr/>
        <p:nvPr/>
      </p:nvGrpSpPr>
      <p:grpSpPr>
        <a:xfrm>
          <a:off x="0" y="0"/>
          <a:ext cx="0" cy="0"/>
          <a:chOff x="0" y="0"/>
          <a:chExt cx="0" cy="0"/>
        </a:xfrm>
      </p:grpSpPr>
      <p:sp>
        <p:nvSpPr>
          <p:cNvPr id="393" name="Google Shape;393;p4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spAutoFit/>
          </a:bodyPr>
          <a:lstStyle>
            <a:lvl1pPr lvl="0" algn="ctr">
              <a:spcBef>
                <a:spcPts val="0"/>
              </a:spcBef>
              <a:spcAft>
                <a:spcPts val="0"/>
              </a:spcAft>
              <a:buSzPts val="12000"/>
              <a:buChar char="●"/>
              <a:defRPr sz="12000"/>
            </a:lvl1pPr>
            <a:lvl2pPr lvl="1" algn="ctr">
              <a:spcBef>
                <a:spcPts val="0"/>
              </a:spcBef>
              <a:spcAft>
                <a:spcPts val="0"/>
              </a:spcAft>
              <a:buSzPts val="12000"/>
              <a:buChar char="○"/>
              <a:defRPr sz="12000"/>
            </a:lvl2pPr>
            <a:lvl3pPr lvl="2" algn="ctr">
              <a:spcBef>
                <a:spcPts val="0"/>
              </a:spcBef>
              <a:spcAft>
                <a:spcPts val="0"/>
              </a:spcAft>
              <a:buSzPts val="12000"/>
              <a:buChar char="■"/>
              <a:defRPr sz="12000"/>
            </a:lvl3pPr>
            <a:lvl4pPr lvl="3" algn="ctr">
              <a:spcBef>
                <a:spcPts val="0"/>
              </a:spcBef>
              <a:spcAft>
                <a:spcPts val="0"/>
              </a:spcAft>
              <a:buSzPts val="12000"/>
              <a:buChar char="●"/>
              <a:defRPr sz="12000"/>
            </a:lvl4pPr>
            <a:lvl5pPr lvl="4" algn="ctr">
              <a:spcBef>
                <a:spcPts val="0"/>
              </a:spcBef>
              <a:spcAft>
                <a:spcPts val="0"/>
              </a:spcAft>
              <a:buSzPts val="12000"/>
              <a:buChar char="○"/>
              <a:defRPr sz="12000"/>
            </a:lvl5pPr>
            <a:lvl6pPr lvl="5" algn="ctr">
              <a:spcBef>
                <a:spcPts val="0"/>
              </a:spcBef>
              <a:spcAft>
                <a:spcPts val="0"/>
              </a:spcAft>
              <a:buSzPts val="12000"/>
              <a:buChar char="■"/>
              <a:defRPr sz="12000"/>
            </a:lvl6pPr>
            <a:lvl7pPr lvl="6" algn="ctr">
              <a:spcBef>
                <a:spcPts val="0"/>
              </a:spcBef>
              <a:spcAft>
                <a:spcPts val="0"/>
              </a:spcAft>
              <a:buSzPts val="12000"/>
              <a:buChar char="●"/>
              <a:defRPr sz="12000"/>
            </a:lvl7pPr>
            <a:lvl8pPr lvl="7" algn="ctr">
              <a:spcBef>
                <a:spcPts val="0"/>
              </a:spcBef>
              <a:spcAft>
                <a:spcPts val="0"/>
              </a:spcAft>
              <a:buSzPts val="12000"/>
              <a:buChar char="○"/>
              <a:defRPr sz="12000"/>
            </a:lvl8pPr>
            <a:lvl9pPr lvl="8" algn="ctr">
              <a:spcBef>
                <a:spcPts val="0"/>
              </a:spcBef>
              <a:spcAft>
                <a:spcPts val="0"/>
              </a:spcAft>
              <a:buSzPts val="12000"/>
              <a:buChar char="■"/>
              <a:defRPr sz="12000"/>
            </a:lvl9pPr>
          </a:lstStyle>
          <a:p>
            <a:r>
              <a:t>xx%</a:t>
            </a:r>
          </a:p>
        </p:txBody>
      </p:sp>
      <p:sp>
        <p:nvSpPr>
          <p:cNvPr id="394" name="Google Shape;394;p45"/>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95" name="Shape 395"/>
        <p:cNvGrpSpPr/>
        <p:nvPr/>
      </p:nvGrpSpPr>
      <p:grpSpPr>
        <a:xfrm>
          <a:off x="0" y="0"/>
          <a:ext cx="0" cy="0"/>
          <a:chOff x="0" y="0"/>
          <a:chExt cx="0" cy="0"/>
        </a:xfrm>
      </p:grpSpPr>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396" name="Shape 396"/>
        <p:cNvGrpSpPr/>
        <p:nvPr/>
      </p:nvGrpSpPr>
      <p:grpSpPr>
        <a:xfrm>
          <a:off x="0" y="0"/>
          <a:ext cx="0" cy="0"/>
          <a:chOff x="0" y="0"/>
          <a:chExt cx="0" cy="0"/>
        </a:xfrm>
      </p:grpSpPr>
      <p:sp>
        <p:nvSpPr>
          <p:cNvPr id="397" name="Google Shape;397;p47"/>
          <p:cNvSpPr txBox="1"/>
          <p:nvPr>
            <p:ph type="title"/>
          </p:nvPr>
        </p:nvSpPr>
        <p:spPr>
          <a:xfrm>
            <a:off x="677325" y="1832775"/>
            <a:ext cx="3217200" cy="1484100"/>
          </a:xfrm>
          <a:prstGeom prst="rect">
            <a:avLst/>
          </a:prstGeom>
        </p:spPr>
        <p:txBody>
          <a:bodyPr anchorCtr="0" anchor="ctr" bIns="91425" lIns="91425" spcFirstLastPara="1" rIns="91425" wrap="square" tIns="91425">
            <a:sp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8" name="Google Shape;398;p47"/>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9" name="Google Shape;399;p47"/>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0" name="Google Shape;400;p47"/>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1" name="Google Shape;401;p47"/>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2" name="Google Shape;402;p47"/>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03" name="Google Shape;403;p47"/>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404" name="Shape 404"/>
        <p:cNvGrpSpPr/>
        <p:nvPr/>
      </p:nvGrpSpPr>
      <p:grpSpPr>
        <a:xfrm>
          <a:off x="0" y="0"/>
          <a:ext cx="0" cy="0"/>
          <a:chOff x="0" y="0"/>
          <a:chExt cx="0" cy="0"/>
        </a:xfrm>
      </p:grpSpPr>
      <p:sp>
        <p:nvSpPr>
          <p:cNvPr id="405" name="Google Shape;405;p48"/>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06" name="Google Shape;406;p48"/>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07" name="Google Shape;407;p48"/>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408" name="Shape 408"/>
        <p:cNvGrpSpPr/>
        <p:nvPr/>
      </p:nvGrpSpPr>
      <p:grpSpPr>
        <a:xfrm>
          <a:off x="0" y="0"/>
          <a:ext cx="0" cy="0"/>
          <a:chOff x="0" y="0"/>
          <a:chExt cx="0" cy="0"/>
        </a:xfrm>
      </p:grpSpPr>
      <p:sp>
        <p:nvSpPr>
          <p:cNvPr id="409" name="Google Shape;409;p49"/>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10" name="Google Shape;410;p49"/>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11" name="Google Shape;411;p49"/>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12" name="Google Shape;412;p49"/>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13" name="Google Shape;413;p49"/>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414" name="Shape 414"/>
        <p:cNvGrpSpPr/>
        <p:nvPr/>
      </p:nvGrpSpPr>
      <p:grpSpPr>
        <a:xfrm>
          <a:off x="0" y="0"/>
          <a:ext cx="0" cy="0"/>
          <a:chOff x="0" y="0"/>
          <a:chExt cx="0" cy="0"/>
        </a:xfrm>
      </p:grpSpPr>
      <p:sp>
        <p:nvSpPr>
          <p:cNvPr id="415" name="Google Shape;415;p50"/>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16" name="Google Shape;416;p50"/>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17" name="Google Shape;417;p50"/>
          <p:cNvSpPr txBox="1"/>
          <p:nvPr>
            <p:ph type="title"/>
          </p:nvPr>
        </p:nvSpPr>
        <p:spPr>
          <a:xfrm>
            <a:off x="483175"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18" name="Google Shape;418;p50"/>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19" name="Google Shape;419;p50"/>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0" name="Google Shape;420;p50"/>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1" name="Google Shape;421;p50"/>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422" name="Shape 422"/>
        <p:cNvGrpSpPr/>
        <p:nvPr/>
      </p:nvGrpSpPr>
      <p:grpSpPr>
        <a:xfrm>
          <a:off x="0" y="0"/>
          <a:ext cx="0" cy="0"/>
          <a:chOff x="0" y="0"/>
          <a:chExt cx="0" cy="0"/>
        </a:xfrm>
      </p:grpSpPr>
      <p:sp>
        <p:nvSpPr>
          <p:cNvPr id="423" name="Google Shape;423;p51"/>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24" name="Google Shape;424;p51"/>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5" name="Google Shape;425;p51"/>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6" name="Google Shape;426;p51"/>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7" name="Google Shape;427;p51"/>
          <p:cNvSpPr txBox="1"/>
          <p:nvPr>
            <p:ph type="title"/>
          </p:nvPr>
        </p:nvSpPr>
        <p:spPr>
          <a:xfrm>
            <a:off x="366750" y="450025"/>
            <a:ext cx="8184600" cy="758100"/>
          </a:xfrm>
          <a:prstGeom prst="rect">
            <a:avLst/>
          </a:prstGeom>
        </p:spPr>
        <p:txBody>
          <a:bodyPr anchorCtr="0" anchor="ctr" bIns="91425" lIns="91425" spcFirstLastPara="1" rIns="91425" wrap="square" tIns="91425">
            <a:spAutoFit/>
          </a:bodyPr>
          <a:lstStyle>
            <a:lvl1pPr lvl="0">
              <a:spcBef>
                <a:spcPts val="0"/>
              </a:spcBef>
              <a:spcAft>
                <a:spcPts val="0"/>
              </a:spcAft>
              <a:buSzPts val="3000"/>
              <a:buChar char="●"/>
              <a:defRPr sz="3000"/>
            </a:lvl1pPr>
            <a:lvl2pPr lvl="1">
              <a:spcBef>
                <a:spcPts val="0"/>
              </a:spcBef>
              <a:spcAft>
                <a:spcPts val="0"/>
              </a:spcAft>
              <a:buSzPts val="3000"/>
              <a:buChar char="○"/>
              <a:defRPr sz="3000"/>
            </a:lvl2pPr>
            <a:lvl3pPr lvl="2">
              <a:spcBef>
                <a:spcPts val="0"/>
              </a:spcBef>
              <a:spcAft>
                <a:spcPts val="0"/>
              </a:spcAft>
              <a:buSzPts val="3000"/>
              <a:buChar char="■"/>
              <a:defRPr sz="3000"/>
            </a:lvl3pPr>
            <a:lvl4pPr lvl="3">
              <a:spcBef>
                <a:spcPts val="0"/>
              </a:spcBef>
              <a:spcAft>
                <a:spcPts val="0"/>
              </a:spcAft>
              <a:buSzPts val="3000"/>
              <a:buChar char="●"/>
              <a:defRPr sz="3000"/>
            </a:lvl4pPr>
            <a:lvl5pPr lvl="4">
              <a:spcBef>
                <a:spcPts val="0"/>
              </a:spcBef>
              <a:spcAft>
                <a:spcPts val="0"/>
              </a:spcAft>
              <a:buSzPts val="3000"/>
              <a:buChar char="○"/>
              <a:defRPr sz="3000"/>
            </a:lvl5pPr>
            <a:lvl6pPr lvl="5">
              <a:spcBef>
                <a:spcPts val="0"/>
              </a:spcBef>
              <a:spcAft>
                <a:spcPts val="0"/>
              </a:spcAft>
              <a:buSzPts val="3000"/>
              <a:buChar char="■"/>
              <a:defRPr sz="3000"/>
            </a:lvl6pPr>
            <a:lvl7pPr lvl="6">
              <a:spcBef>
                <a:spcPts val="0"/>
              </a:spcBef>
              <a:spcAft>
                <a:spcPts val="0"/>
              </a:spcAft>
              <a:buSzPts val="3000"/>
              <a:buChar char="●"/>
              <a:defRPr sz="3000"/>
            </a:lvl7pPr>
            <a:lvl8pPr lvl="7">
              <a:spcBef>
                <a:spcPts val="0"/>
              </a:spcBef>
              <a:spcAft>
                <a:spcPts val="0"/>
              </a:spcAft>
              <a:buSzPts val="3000"/>
              <a:buChar char="○"/>
              <a:defRPr sz="3000"/>
            </a:lvl8pPr>
            <a:lvl9pPr lvl="8">
              <a:spcBef>
                <a:spcPts val="0"/>
              </a:spcBef>
              <a:spcAft>
                <a:spcPts val="0"/>
              </a:spcAft>
              <a:buSzPts val="3000"/>
              <a:buChar char="■"/>
              <a:defRPr sz="3000"/>
            </a:lvl9pPr>
          </a:lstStyle>
          <a:p/>
        </p:txBody>
      </p:sp>
      <p:sp>
        <p:nvSpPr>
          <p:cNvPr id="428" name="Google Shape;428;p51"/>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29" name="Google Shape;429;p51"/>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30" name="Google Shape;430;p51"/>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31" name="Google Shape;431;p51"/>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432" name="Shape 432"/>
        <p:cNvGrpSpPr/>
        <p:nvPr/>
      </p:nvGrpSpPr>
      <p:grpSpPr>
        <a:xfrm>
          <a:off x="0" y="0"/>
          <a:ext cx="0" cy="0"/>
          <a:chOff x="0" y="0"/>
          <a:chExt cx="0" cy="0"/>
        </a:xfrm>
      </p:grpSpPr>
      <p:sp>
        <p:nvSpPr>
          <p:cNvPr id="433" name="Google Shape;433;p52"/>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34" name="Google Shape;434;p52"/>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35" name="Shape 435"/>
        <p:cNvGrpSpPr/>
        <p:nvPr/>
      </p:nvGrpSpPr>
      <p:grpSpPr>
        <a:xfrm>
          <a:off x="0" y="0"/>
          <a:ext cx="0" cy="0"/>
          <a:chOff x="0" y="0"/>
          <a:chExt cx="0" cy="0"/>
        </a:xfrm>
      </p:grpSpPr>
      <p:sp>
        <p:nvSpPr>
          <p:cNvPr id="436" name="Google Shape;436;p53"/>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37" name="Google Shape;437;p53"/>
          <p:cNvSpPr/>
          <p:nvPr>
            <p:ph idx="2" type="pic"/>
          </p:nvPr>
        </p:nvSpPr>
        <p:spPr>
          <a:xfrm>
            <a:off x="4804825" y="1133300"/>
            <a:ext cx="4027500" cy="2392800"/>
          </a:xfrm>
          <a:prstGeom prst="rect">
            <a:avLst/>
          </a:prstGeom>
          <a:noFill/>
          <a:ln>
            <a:noFill/>
          </a:ln>
        </p:spPr>
      </p:sp>
      <p:sp>
        <p:nvSpPr>
          <p:cNvPr id="438" name="Google Shape;438;p53"/>
          <p:cNvSpPr/>
          <p:nvPr>
            <p:ph idx="3" type="pic"/>
          </p:nvPr>
        </p:nvSpPr>
        <p:spPr>
          <a:xfrm>
            <a:off x="311725" y="1133300"/>
            <a:ext cx="4027500" cy="2392800"/>
          </a:xfrm>
          <a:prstGeom prst="rect">
            <a:avLst/>
          </a:prstGeom>
          <a:noFill/>
          <a:ln>
            <a:noFill/>
          </a:ln>
        </p:spPr>
      </p:sp>
      <p:sp>
        <p:nvSpPr>
          <p:cNvPr id="439" name="Google Shape;439;p53"/>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40" name="Google Shape;440;p53"/>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41" name="Google Shape;441;p53"/>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42" name="Google Shape;442;p53"/>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43" name="Shape 443"/>
        <p:cNvGrpSpPr/>
        <p:nvPr/>
      </p:nvGrpSpPr>
      <p:grpSpPr>
        <a:xfrm>
          <a:off x="0" y="0"/>
          <a:ext cx="0" cy="0"/>
          <a:chOff x="0" y="0"/>
          <a:chExt cx="0" cy="0"/>
        </a:xfrm>
      </p:grpSpPr>
      <p:sp>
        <p:nvSpPr>
          <p:cNvPr id="444" name="Google Shape;444;p54"/>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45" name="Google Shape;445;p54"/>
          <p:cNvSpPr/>
          <p:nvPr>
            <p:ph idx="2" type="pic"/>
          </p:nvPr>
        </p:nvSpPr>
        <p:spPr>
          <a:xfrm>
            <a:off x="6205225" y="1128325"/>
            <a:ext cx="2627100" cy="2273100"/>
          </a:xfrm>
          <a:prstGeom prst="rect">
            <a:avLst/>
          </a:prstGeom>
          <a:noFill/>
          <a:ln>
            <a:noFill/>
          </a:ln>
        </p:spPr>
      </p:sp>
      <p:sp>
        <p:nvSpPr>
          <p:cNvPr id="446" name="Google Shape;446;p54"/>
          <p:cNvSpPr/>
          <p:nvPr>
            <p:ph idx="3" type="pic"/>
          </p:nvPr>
        </p:nvSpPr>
        <p:spPr>
          <a:xfrm>
            <a:off x="311725" y="1128325"/>
            <a:ext cx="2627100" cy="2273100"/>
          </a:xfrm>
          <a:prstGeom prst="rect">
            <a:avLst/>
          </a:prstGeom>
          <a:noFill/>
          <a:ln>
            <a:noFill/>
          </a:ln>
        </p:spPr>
      </p:sp>
      <p:sp>
        <p:nvSpPr>
          <p:cNvPr id="447" name="Google Shape;447;p54"/>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48" name="Google Shape;448;p54"/>
          <p:cNvSpPr/>
          <p:nvPr>
            <p:ph idx="5" type="pic"/>
          </p:nvPr>
        </p:nvSpPr>
        <p:spPr>
          <a:xfrm>
            <a:off x="3255250" y="1128325"/>
            <a:ext cx="2627100" cy="2273100"/>
          </a:xfrm>
          <a:prstGeom prst="rect">
            <a:avLst/>
          </a:prstGeom>
          <a:noFill/>
          <a:ln>
            <a:noFill/>
          </a:ln>
        </p:spPr>
      </p:sp>
      <p:sp>
        <p:nvSpPr>
          <p:cNvPr id="449" name="Google Shape;449;p54"/>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50" name="Google Shape;450;p54"/>
          <p:cNvSpPr txBox="1"/>
          <p:nvPr>
            <p:ph type="title"/>
          </p:nvPr>
        </p:nvSpPr>
        <p:spPr>
          <a:xfrm>
            <a:off x="311700" y="445025"/>
            <a:ext cx="8520600" cy="5727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51" name="Google Shape;451;p54"/>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52" name="Google Shape;452;p54"/>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53" name="Google Shape;453;p54"/>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454" name="Shape 454"/>
        <p:cNvGrpSpPr/>
        <p:nvPr/>
      </p:nvGrpSpPr>
      <p:grpSpPr>
        <a:xfrm>
          <a:off x="0" y="0"/>
          <a:ext cx="0" cy="0"/>
          <a:chOff x="0" y="0"/>
          <a:chExt cx="0" cy="0"/>
        </a:xfrm>
      </p:grpSpPr>
      <p:sp>
        <p:nvSpPr>
          <p:cNvPr id="455" name="Google Shape;455;p55"/>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456" name="Shape 456"/>
        <p:cNvGrpSpPr/>
        <p:nvPr/>
      </p:nvGrpSpPr>
      <p:grpSpPr>
        <a:xfrm>
          <a:off x="0" y="0"/>
          <a:ext cx="0" cy="0"/>
          <a:chOff x="0" y="0"/>
          <a:chExt cx="0" cy="0"/>
        </a:xfrm>
      </p:grpSpPr>
      <p:sp>
        <p:nvSpPr>
          <p:cNvPr id="457" name="Google Shape;457;p56"/>
          <p:cNvSpPr/>
          <p:nvPr>
            <p:ph idx="2" type="pic"/>
          </p:nvPr>
        </p:nvSpPr>
        <p:spPr>
          <a:xfrm>
            <a:off x="3389600" y="118913"/>
            <a:ext cx="1643700" cy="1535100"/>
          </a:xfrm>
          <a:prstGeom prst="rect">
            <a:avLst/>
          </a:prstGeom>
          <a:noFill/>
          <a:ln>
            <a:noFill/>
          </a:ln>
        </p:spPr>
      </p:sp>
      <p:sp>
        <p:nvSpPr>
          <p:cNvPr id="458" name="Google Shape;458;p56"/>
          <p:cNvSpPr/>
          <p:nvPr>
            <p:ph idx="3" type="pic"/>
          </p:nvPr>
        </p:nvSpPr>
        <p:spPr>
          <a:xfrm>
            <a:off x="5195935" y="118913"/>
            <a:ext cx="1643700" cy="1535100"/>
          </a:xfrm>
          <a:prstGeom prst="rect">
            <a:avLst/>
          </a:prstGeom>
          <a:noFill/>
          <a:ln>
            <a:noFill/>
          </a:ln>
        </p:spPr>
      </p:sp>
      <p:sp>
        <p:nvSpPr>
          <p:cNvPr id="459" name="Google Shape;459;p56"/>
          <p:cNvSpPr/>
          <p:nvPr>
            <p:ph idx="4" type="pic"/>
          </p:nvPr>
        </p:nvSpPr>
        <p:spPr>
          <a:xfrm>
            <a:off x="7002270" y="118913"/>
            <a:ext cx="1643700" cy="1535100"/>
          </a:xfrm>
          <a:prstGeom prst="rect">
            <a:avLst/>
          </a:prstGeom>
          <a:noFill/>
          <a:ln>
            <a:noFill/>
          </a:ln>
        </p:spPr>
      </p:sp>
      <p:sp>
        <p:nvSpPr>
          <p:cNvPr id="460" name="Google Shape;460;p56"/>
          <p:cNvSpPr/>
          <p:nvPr>
            <p:ph idx="5" type="pic"/>
          </p:nvPr>
        </p:nvSpPr>
        <p:spPr>
          <a:xfrm>
            <a:off x="3389588" y="1804212"/>
            <a:ext cx="1643700" cy="1535100"/>
          </a:xfrm>
          <a:prstGeom prst="rect">
            <a:avLst/>
          </a:prstGeom>
          <a:noFill/>
          <a:ln>
            <a:noFill/>
          </a:ln>
        </p:spPr>
      </p:sp>
      <p:sp>
        <p:nvSpPr>
          <p:cNvPr id="461" name="Google Shape;461;p56"/>
          <p:cNvSpPr/>
          <p:nvPr>
            <p:ph idx="6" type="pic"/>
          </p:nvPr>
        </p:nvSpPr>
        <p:spPr>
          <a:xfrm>
            <a:off x="5195922" y="1804212"/>
            <a:ext cx="1643700" cy="1535100"/>
          </a:xfrm>
          <a:prstGeom prst="rect">
            <a:avLst/>
          </a:prstGeom>
          <a:noFill/>
          <a:ln>
            <a:noFill/>
          </a:ln>
        </p:spPr>
      </p:sp>
      <p:sp>
        <p:nvSpPr>
          <p:cNvPr id="462" name="Google Shape;462;p56"/>
          <p:cNvSpPr/>
          <p:nvPr>
            <p:ph idx="7" type="pic"/>
          </p:nvPr>
        </p:nvSpPr>
        <p:spPr>
          <a:xfrm>
            <a:off x="7002257" y="1804212"/>
            <a:ext cx="1643700" cy="1535100"/>
          </a:xfrm>
          <a:prstGeom prst="rect">
            <a:avLst/>
          </a:prstGeom>
          <a:noFill/>
          <a:ln>
            <a:noFill/>
          </a:ln>
        </p:spPr>
      </p:sp>
      <p:sp>
        <p:nvSpPr>
          <p:cNvPr id="463" name="Google Shape;463;p56"/>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1400"/>
              <a:buChar char="●"/>
              <a:defRPr/>
            </a:lvl1pPr>
            <a:lvl2pPr lvl="1">
              <a:spcBef>
                <a:spcPts val="0"/>
              </a:spcBef>
              <a:spcAft>
                <a:spcPts val="0"/>
              </a:spcAft>
              <a:buSzPts val="1400"/>
              <a:buChar char="○"/>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
        <p:nvSpPr>
          <p:cNvPr id="464" name="Google Shape;464;p56"/>
          <p:cNvSpPr/>
          <p:nvPr>
            <p:ph idx="8" type="pic"/>
          </p:nvPr>
        </p:nvSpPr>
        <p:spPr>
          <a:xfrm>
            <a:off x="3389588" y="3489487"/>
            <a:ext cx="1643700" cy="1535100"/>
          </a:xfrm>
          <a:prstGeom prst="rect">
            <a:avLst/>
          </a:prstGeom>
          <a:noFill/>
          <a:ln>
            <a:noFill/>
          </a:ln>
        </p:spPr>
      </p:sp>
      <p:sp>
        <p:nvSpPr>
          <p:cNvPr id="465" name="Google Shape;465;p56"/>
          <p:cNvSpPr/>
          <p:nvPr>
            <p:ph idx="9" type="pic"/>
          </p:nvPr>
        </p:nvSpPr>
        <p:spPr>
          <a:xfrm>
            <a:off x="5195922" y="3489487"/>
            <a:ext cx="1643700" cy="1535100"/>
          </a:xfrm>
          <a:prstGeom prst="rect">
            <a:avLst/>
          </a:prstGeom>
          <a:noFill/>
          <a:ln>
            <a:noFill/>
          </a:ln>
        </p:spPr>
      </p:sp>
      <p:sp>
        <p:nvSpPr>
          <p:cNvPr id="466" name="Google Shape;466;p56"/>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theme" Target="../theme/theme3.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0" name="Shape 50"/>
        <p:cNvGrpSpPr/>
        <p:nvPr/>
      </p:nvGrpSpPr>
      <p:grpSpPr>
        <a:xfrm>
          <a:off x="0" y="0"/>
          <a:ext cx="0" cy="0"/>
          <a:chOff x="0" y="0"/>
          <a:chExt cx="0" cy="0"/>
        </a:xfrm>
      </p:grpSpPr>
      <p:sp>
        <p:nvSpPr>
          <p:cNvPr id="51" name="Google Shape;51;p13"/>
          <p:cNvSpPr txBox="1"/>
          <p:nvPr>
            <p:ph idx="1" type="body"/>
          </p:nvPr>
        </p:nvSpPr>
        <p:spPr>
          <a:xfrm>
            <a:off x="228600" y="1833125"/>
            <a:ext cx="5760600" cy="3460200"/>
          </a:xfrm>
          <a:prstGeom prst="rect">
            <a:avLst/>
          </a:prstGeom>
          <a:noFill/>
          <a:ln>
            <a:noFill/>
          </a:ln>
        </p:spPr>
        <p:txBody>
          <a:bodyPr anchorCtr="0" anchor="t" bIns="91425" lIns="91425" spcFirstLastPara="1" rIns="91425" wrap="square" tIns="91425">
            <a:spAutoFit/>
          </a:bodyPr>
          <a:lstStyle>
            <a:lvl1pPr indent="-304800" lvl="0" marL="4572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1pPr>
            <a:lvl2pPr indent="-304800" lvl="1" marL="9144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2pPr>
            <a:lvl3pPr indent="-304800" lvl="2" marL="13716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indent="-304800" lvl="3" marL="18288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indent="-304800" lvl="4" marL="22860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indent="-304800" lvl="5" marL="27432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indent="-304800" lvl="6" marL="32004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indent="-304800" lvl="7" marL="3657600">
              <a:lnSpc>
                <a:spcPct val="115000"/>
              </a:lnSpc>
              <a:spcBef>
                <a:spcPts val="8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indent="-304800" lvl="8" marL="4114800">
              <a:lnSpc>
                <a:spcPct val="115000"/>
              </a:lnSpc>
              <a:spcBef>
                <a:spcPts val="800"/>
              </a:spcBef>
              <a:spcAft>
                <a:spcPts val="80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52" name="Google Shape;52;p13"/>
          <p:cNvSpPr txBox="1"/>
          <p:nvPr>
            <p:ph type="title"/>
          </p:nvPr>
        </p:nvSpPr>
        <p:spPr>
          <a:xfrm>
            <a:off x="228600" y="256925"/>
            <a:ext cx="5707200" cy="587700"/>
          </a:xfrm>
          <a:prstGeom prst="rect">
            <a:avLst/>
          </a:prstGeom>
          <a:noFill/>
          <a:ln>
            <a:noFill/>
          </a:ln>
        </p:spPr>
        <p:txBody>
          <a:bodyPr anchorCtr="0" anchor="t" bIns="91425" lIns="91425" spcFirstLastPara="1" rIns="91425" wrap="square" tIns="91425">
            <a:spAutoFit/>
          </a:bodyPr>
          <a:lstStyle>
            <a:lvl1pPr lvl="0">
              <a:spcBef>
                <a:spcPts val="0"/>
              </a:spcBef>
              <a:spcAft>
                <a:spcPts val="0"/>
              </a:spcAft>
              <a:buNone/>
              <a:defRPr b="1" sz="2800">
                <a:solidFill>
                  <a:schemeClr val="dk1"/>
                </a:solidFill>
                <a:latin typeface="Poppins"/>
                <a:ea typeface="Poppins"/>
                <a:cs typeface="Poppins"/>
                <a:sym typeface="Poppins"/>
              </a:defRPr>
            </a:lvl1pPr>
            <a:lvl2pPr lvl="1">
              <a:spcBef>
                <a:spcPts val="0"/>
              </a:spcBef>
              <a:spcAft>
                <a:spcPts val="0"/>
              </a:spcAft>
              <a:buNone/>
              <a:defRPr sz="2800">
                <a:solidFill>
                  <a:schemeClr val="dk1"/>
                </a:solidFill>
                <a:latin typeface="Poppins SemiBold"/>
                <a:ea typeface="Poppins SemiBold"/>
                <a:cs typeface="Poppins SemiBold"/>
                <a:sym typeface="Poppins SemiBold"/>
              </a:defRPr>
            </a:lvl2pPr>
            <a:lvl3pPr lvl="2">
              <a:spcBef>
                <a:spcPts val="0"/>
              </a:spcBef>
              <a:spcAft>
                <a:spcPts val="0"/>
              </a:spcAft>
              <a:buNone/>
              <a:defRPr sz="2800">
                <a:solidFill>
                  <a:schemeClr val="dk1"/>
                </a:solidFill>
                <a:latin typeface="Poppins SemiBold"/>
                <a:ea typeface="Poppins SemiBold"/>
                <a:cs typeface="Poppins SemiBold"/>
                <a:sym typeface="Poppins SemiBold"/>
              </a:defRPr>
            </a:lvl3pPr>
            <a:lvl4pPr lvl="3">
              <a:spcBef>
                <a:spcPts val="0"/>
              </a:spcBef>
              <a:spcAft>
                <a:spcPts val="0"/>
              </a:spcAft>
              <a:buNone/>
              <a:defRPr sz="2800">
                <a:solidFill>
                  <a:schemeClr val="dk1"/>
                </a:solidFill>
                <a:latin typeface="Poppins SemiBold"/>
                <a:ea typeface="Poppins SemiBold"/>
                <a:cs typeface="Poppins SemiBold"/>
                <a:sym typeface="Poppins SemiBold"/>
              </a:defRPr>
            </a:lvl4pPr>
            <a:lvl5pPr lvl="4">
              <a:spcBef>
                <a:spcPts val="0"/>
              </a:spcBef>
              <a:spcAft>
                <a:spcPts val="0"/>
              </a:spcAft>
              <a:buNone/>
              <a:defRPr sz="2800">
                <a:solidFill>
                  <a:schemeClr val="dk1"/>
                </a:solidFill>
                <a:latin typeface="Poppins SemiBold"/>
                <a:ea typeface="Poppins SemiBold"/>
                <a:cs typeface="Poppins SemiBold"/>
                <a:sym typeface="Poppins SemiBold"/>
              </a:defRPr>
            </a:lvl5pPr>
            <a:lvl6pPr lvl="5">
              <a:spcBef>
                <a:spcPts val="0"/>
              </a:spcBef>
              <a:spcAft>
                <a:spcPts val="0"/>
              </a:spcAft>
              <a:buNone/>
              <a:defRPr sz="2800">
                <a:solidFill>
                  <a:schemeClr val="dk1"/>
                </a:solidFill>
                <a:latin typeface="Poppins SemiBold"/>
                <a:ea typeface="Poppins SemiBold"/>
                <a:cs typeface="Poppins SemiBold"/>
                <a:sym typeface="Poppins SemiBold"/>
              </a:defRPr>
            </a:lvl6pPr>
            <a:lvl7pPr lvl="6">
              <a:spcBef>
                <a:spcPts val="0"/>
              </a:spcBef>
              <a:spcAft>
                <a:spcPts val="0"/>
              </a:spcAft>
              <a:buNone/>
              <a:defRPr sz="2800">
                <a:solidFill>
                  <a:schemeClr val="dk1"/>
                </a:solidFill>
                <a:latin typeface="Poppins SemiBold"/>
                <a:ea typeface="Poppins SemiBold"/>
                <a:cs typeface="Poppins SemiBold"/>
                <a:sym typeface="Poppins SemiBold"/>
              </a:defRPr>
            </a:lvl7pPr>
            <a:lvl8pPr lvl="7">
              <a:spcBef>
                <a:spcPts val="0"/>
              </a:spcBef>
              <a:spcAft>
                <a:spcPts val="0"/>
              </a:spcAft>
              <a:buNone/>
              <a:defRPr sz="2800">
                <a:solidFill>
                  <a:schemeClr val="dk1"/>
                </a:solidFill>
                <a:latin typeface="Poppins SemiBold"/>
                <a:ea typeface="Poppins SemiBold"/>
                <a:cs typeface="Poppins SemiBold"/>
                <a:sym typeface="Poppins SemiBold"/>
              </a:defRPr>
            </a:lvl8pPr>
            <a:lvl9pPr lvl="8">
              <a:spcBef>
                <a:spcPts val="0"/>
              </a:spcBef>
              <a:spcAft>
                <a:spcPts val="0"/>
              </a:spcAft>
              <a:buNone/>
              <a:defRPr sz="2800">
                <a:solidFill>
                  <a:schemeClr val="dk1"/>
                </a:solidFill>
                <a:latin typeface="Poppins SemiBold"/>
                <a:ea typeface="Poppins SemiBold"/>
                <a:cs typeface="Poppins SemiBold"/>
                <a:sym typeface="Poppins SemiBold"/>
              </a:defRPr>
            </a:lvl9pPr>
          </a:lstStyle>
          <a:p/>
        </p:txBody>
      </p:sp>
      <p:sp>
        <p:nvSpPr>
          <p:cNvPr id="53" name="Google Shape;53;p13"/>
          <p:cNvSpPr txBox="1"/>
          <p:nvPr>
            <p:ph idx="2" type="body"/>
          </p:nvPr>
        </p:nvSpPr>
        <p:spPr>
          <a:xfrm>
            <a:off x="4392125" y="1843600"/>
            <a:ext cx="3919500" cy="27732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1pPr>
            <a:lvl2pPr indent="-304800" lvl="1" marL="9144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2pPr>
            <a:lvl3pPr indent="-304800" lvl="2" marL="13716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indent="-304800" lvl="3" marL="18288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indent="-304800" lvl="4" marL="22860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indent="-304800" lvl="5" marL="27432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indent="-304800" lvl="6" marL="32004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indent="-304800" lvl="7" marL="36576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indent="-304800" lvl="8" marL="4114800">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468">
          <p15:clr>
            <a:srgbClr val="E46962"/>
          </p15:clr>
        </p15:guide>
        <p15:guide id="8" pos="1527">
          <p15:clr>
            <a:srgbClr val="E46962"/>
          </p15:clr>
        </p15:guide>
        <p15:guide id="9" pos="4226">
          <p15:clr>
            <a:srgbClr val="E46962"/>
          </p15:clr>
        </p15:guide>
        <p15:guide id="10" pos="4285">
          <p15:clr>
            <a:srgbClr val="E46962"/>
          </p15:clr>
        </p15:guide>
        <p15:guide id="11" pos="3773">
          <p15:clr>
            <a:srgbClr val="E46962"/>
          </p15:clr>
        </p15:guide>
        <p15:guide id="12" pos="3830">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57"/>
          <p:cNvSpPr txBox="1"/>
          <p:nvPr>
            <p:ph type="title"/>
          </p:nvPr>
        </p:nvSpPr>
        <p:spPr>
          <a:xfrm>
            <a:off x="1230150" y="2038853"/>
            <a:ext cx="6683700" cy="86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strument Serif"/>
                <a:ea typeface="Instrument Serif"/>
                <a:cs typeface="Instrument Serif"/>
                <a:sym typeface="Instrument Serif"/>
              </a:rPr>
              <a:t>Sonic Sentiments</a:t>
            </a:r>
            <a:r>
              <a:rPr lang="en">
                <a:latin typeface="Instrument Serif"/>
                <a:ea typeface="Instrument Serif"/>
                <a:cs typeface="Instrument Serif"/>
                <a:sym typeface="Instrument Serif"/>
              </a:rPr>
              <a:t> </a:t>
            </a:r>
            <a:endParaRPr>
              <a:latin typeface="Instrument Serif"/>
              <a:ea typeface="Instrument Serif"/>
              <a:cs typeface="Instrument Serif"/>
              <a:sym typeface="Instrument Serif"/>
            </a:endParaRPr>
          </a:p>
        </p:txBody>
      </p:sp>
      <p:sp>
        <p:nvSpPr>
          <p:cNvPr id="472" name="Google Shape;472;p57"/>
          <p:cNvSpPr txBox="1"/>
          <p:nvPr>
            <p:ph idx="1" type="subTitle"/>
          </p:nvPr>
        </p:nvSpPr>
        <p:spPr>
          <a:xfrm>
            <a:off x="1743975" y="3243900"/>
            <a:ext cx="5515200" cy="5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Group 5: Lynn Nguyen, Justin Wright, Oliver von Mizener</a:t>
            </a:r>
            <a:endParaRPr/>
          </a:p>
          <a:p>
            <a:pPr indent="0" lvl="0" marL="0" rtl="0" algn="ctr">
              <a:spcBef>
                <a:spcPts val="0"/>
              </a:spcBef>
              <a:spcAft>
                <a:spcPts val="0"/>
              </a:spcAft>
              <a:buNone/>
            </a:pPr>
            <a:r>
              <a:rPr lang="en"/>
              <a:t>Data Analytics Boot Camp - Project 4 Presentation</a:t>
            </a:r>
            <a:endParaRPr/>
          </a:p>
        </p:txBody>
      </p:sp>
      <p:sp>
        <p:nvSpPr>
          <p:cNvPr id="473" name="Google Shape;473;p57"/>
          <p:cNvSpPr txBox="1"/>
          <p:nvPr>
            <p:ph idx="1" type="subTitle"/>
          </p:nvPr>
        </p:nvSpPr>
        <p:spPr>
          <a:xfrm>
            <a:off x="1790925" y="2684100"/>
            <a:ext cx="5515200" cy="5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Sentiment Analyzer for Music</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66"/>
          <p:cNvSpPr txBox="1"/>
          <p:nvPr>
            <p:ph type="title"/>
          </p:nvPr>
        </p:nvSpPr>
        <p:spPr>
          <a:xfrm>
            <a:off x="358650" y="1455050"/>
            <a:ext cx="8520600" cy="20319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a:t>DEMO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67"/>
          <p:cNvSpPr txBox="1"/>
          <p:nvPr>
            <p:ph idx="1" type="body"/>
          </p:nvPr>
        </p:nvSpPr>
        <p:spPr>
          <a:xfrm>
            <a:off x="4618950" y="882450"/>
            <a:ext cx="4296600" cy="33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Dataset Limitations:</a:t>
            </a:r>
            <a:endParaRPr sz="1100"/>
          </a:p>
          <a:p>
            <a:pPr indent="-298450" lvl="0" marL="457200" rtl="0" algn="l">
              <a:spcBef>
                <a:spcPts val="800"/>
              </a:spcBef>
              <a:spcAft>
                <a:spcPts val="0"/>
              </a:spcAft>
              <a:buSzPts val="1100"/>
              <a:buChar char="●"/>
            </a:pPr>
            <a:r>
              <a:rPr lang="en" sz="1100"/>
              <a:t>Extends only to 2019 with limited genre coverage and fewer </a:t>
            </a:r>
            <a:r>
              <a:rPr lang="en" sz="1100"/>
              <a:t>data points</a:t>
            </a:r>
            <a:r>
              <a:rPr lang="en" sz="1100"/>
              <a:t> on specific categories than ideal.</a:t>
            </a:r>
            <a:endParaRPr sz="1100"/>
          </a:p>
          <a:p>
            <a:pPr indent="0" lvl="0" marL="0" rtl="0" algn="l">
              <a:spcBef>
                <a:spcPts val="800"/>
              </a:spcBef>
              <a:spcAft>
                <a:spcPts val="0"/>
              </a:spcAft>
              <a:buNone/>
            </a:pPr>
            <a:r>
              <a:rPr lang="en" sz="1100"/>
              <a:t>Impact on Analysis:</a:t>
            </a:r>
            <a:endParaRPr sz="1100"/>
          </a:p>
          <a:p>
            <a:pPr indent="-298450" lvl="0" marL="457200" rtl="0" algn="l">
              <a:spcBef>
                <a:spcPts val="800"/>
              </a:spcBef>
              <a:spcAft>
                <a:spcPts val="0"/>
              </a:spcAft>
              <a:buSzPts val="1100"/>
              <a:buChar char="●"/>
            </a:pPr>
            <a:r>
              <a:rPr lang="en" sz="1100"/>
              <a:t>May produce inaccuracies (e.g., Midwest Emo misclassified as Reggae) due to insufficient data variety. The accuracy rating on this reflects the problems with having such a narrow dataset for this.</a:t>
            </a:r>
            <a:endParaRPr sz="1100"/>
          </a:p>
          <a:p>
            <a:pPr indent="0" lvl="0" marL="0" rtl="0" algn="l">
              <a:spcBef>
                <a:spcPts val="800"/>
              </a:spcBef>
              <a:spcAft>
                <a:spcPts val="0"/>
              </a:spcAft>
              <a:buNone/>
            </a:pPr>
            <a:r>
              <a:rPr lang="en" sz="1100"/>
              <a:t>Concessions &amp; Future Steps:</a:t>
            </a:r>
            <a:endParaRPr sz="1100"/>
          </a:p>
          <a:p>
            <a:pPr indent="-298450" lvl="0" marL="457200" rtl="0" algn="l">
              <a:spcBef>
                <a:spcPts val="800"/>
              </a:spcBef>
              <a:spcAft>
                <a:spcPts val="0"/>
              </a:spcAft>
              <a:buSzPts val="1100"/>
              <a:buChar char="●"/>
            </a:pPr>
            <a:r>
              <a:rPr lang="en" sz="1100"/>
              <a:t>Used the dataset as a proof-of-concept under time constraints.</a:t>
            </a:r>
            <a:endParaRPr sz="1100"/>
          </a:p>
          <a:p>
            <a:pPr indent="-298450" lvl="0" marL="457200" rtl="0" algn="l">
              <a:spcBef>
                <a:spcPts val="0"/>
              </a:spcBef>
              <a:spcAft>
                <a:spcPts val="0"/>
              </a:spcAft>
              <a:buSzPts val="1100"/>
              <a:buChar char="●"/>
            </a:pPr>
            <a:r>
              <a:rPr lang="en" sz="1100"/>
              <a:t>Future work would involve integrating professional APIs and merging additional datasets for more robust analysis.</a:t>
            </a:r>
            <a:endParaRPr sz="1100"/>
          </a:p>
          <a:p>
            <a:pPr indent="-298450" lvl="0" marL="457200" rtl="0" algn="l">
              <a:spcBef>
                <a:spcPts val="0"/>
              </a:spcBef>
              <a:spcAft>
                <a:spcPts val="0"/>
              </a:spcAft>
              <a:buSzPts val="1100"/>
              <a:buChar char="●"/>
            </a:pPr>
            <a:r>
              <a:rPr lang="en" sz="1100"/>
              <a:t>Running training models on cloud servers would allow for rapid testing and adjustment of deep learning models for better data insights. </a:t>
            </a:r>
            <a:endParaRPr sz="1100"/>
          </a:p>
          <a:p>
            <a:pPr indent="0" lvl="0" marL="0" rtl="0" algn="l">
              <a:spcBef>
                <a:spcPts val="800"/>
              </a:spcBef>
              <a:spcAft>
                <a:spcPts val="800"/>
              </a:spcAft>
              <a:buNone/>
            </a:pPr>
            <a:r>
              <a:t/>
            </a:r>
            <a:endParaRPr sz="1100"/>
          </a:p>
        </p:txBody>
      </p:sp>
      <p:sp>
        <p:nvSpPr>
          <p:cNvPr id="538" name="Google Shape;538;p67"/>
          <p:cNvSpPr txBox="1"/>
          <p:nvPr>
            <p:ph type="title"/>
          </p:nvPr>
        </p:nvSpPr>
        <p:spPr>
          <a:xfrm>
            <a:off x="228600" y="1743378"/>
            <a:ext cx="42966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Limitations/Concessions</a:t>
            </a:r>
            <a:endParaRPr/>
          </a:p>
        </p:txBody>
      </p:sp>
      <p:sp>
        <p:nvSpPr>
          <p:cNvPr id="539" name="Google Shape;539;p67"/>
          <p:cNvSpPr txBox="1"/>
          <p:nvPr>
            <p:ph idx="2"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68"/>
          <p:cNvSpPr txBox="1"/>
          <p:nvPr>
            <p:ph type="title"/>
          </p:nvPr>
        </p:nvSpPr>
        <p:spPr>
          <a:xfrm>
            <a:off x="361375" y="457202"/>
            <a:ext cx="57873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Key Takeaways</a:t>
            </a:r>
            <a:endParaRPr/>
          </a:p>
        </p:txBody>
      </p:sp>
      <p:sp>
        <p:nvSpPr>
          <p:cNvPr id="545" name="Google Shape;545;p68"/>
          <p:cNvSpPr txBox="1"/>
          <p:nvPr/>
        </p:nvSpPr>
        <p:spPr>
          <a:xfrm>
            <a:off x="573150" y="1585650"/>
            <a:ext cx="7997700" cy="2439300"/>
          </a:xfrm>
          <a:prstGeom prst="rect">
            <a:avLst/>
          </a:prstGeom>
          <a:noFill/>
          <a:ln>
            <a:noFill/>
          </a:ln>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Font typeface="Nunito Sans"/>
              <a:buChar char="●"/>
            </a:pPr>
            <a:r>
              <a:rPr lang="en" sz="1100">
                <a:solidFill>
                  <a:schemeClr val="dk1"/>
                </a:solidFill>
                <a:latin typeface="Nunito Sans"/>
                <a:ea typeface="Nunito Sans"/>
                <a:cs typeface="Nunito Sans"/>
                <a:sym typeface="Nunito Sans"/>
              </a:rPr>
              <a:t>Lyrics show clear sentiment patterns over time, with mainstream genres consistently leaning positive—highlighting how emotional tone aligns with commercial music trends.</a:t>
            </a:r>
            <a:br>
              <a:rPr lang="en" sz="1100">
                <a:solidFill>
                  <a:schemeClr val="dk1"/>
                </a:solidFill>
                <a:latin typeface="Nunito Sans"/>
                <a:ea typeface="Nunito Sans"/>
                <a:cs typeface="Nunito Sans"/>
                <a:sym typeface="Nunito Sans"/>
              </a:rPr>
            </a:br>
            <a:endParaRPr sz="1100">
              <a:solidFill>
                <a:schemeClr val="dk1"/>
              </a:solidFill>
              <a:latin typeface="Nunito Sans"/>
              <a:ea typeface="Nunito Sans"/>
              <a:cs typeface="Nunito Sans"/>
              <a:sym typeface="Nunito Sans"/>
            </a:endParaRPr>
          </a:p>
          <a:p>
            <a:pPr indent="-298450" lvl="0" marL="457200" rtl="0" algn="l">
              <a:spcBef>
                <a:spcPts val="0"/>
              </a:spcBef>
              <a:spcAft>
                <a:spcPts val="0"/>
              </a:spcAft>
              <a:buClr>
                <a:schemeClr val="dk1"/>
              </a:buClr>
              <a:buSzPts val="1100"/>
              <a:buFont typeface="Nunito Sans"/>
              <a:buChar char="●"/>
            </a:pPr>
            <a:r>
              <a:rPr lang="en" sz="1100">
                <a:solidFill>
                  <a:schemeClr val="dk1"/>
                </a:solidFill>
                <a:latin typeface="Nunito Sans"/>
                <a:ea typeface="Nunito Sans"/>
                <a:cs typeface="Nunito Sans"/>
                <a:sym typeface="Nunito Sans"/>
              </a:rPr>
              <a:t>Our sentiment model performed reliably using just lyrics, hitting 87% accuracy. This confirms that even simple NLP techniques are effective for capturing mood in song text.</a:t>
            </a:r>
            <a:br>
              <a:rPr lang="en" sz="1100">
                <a:solidFill>
                  <a:schemeClr val="dk1"/>
                </a:solidFill>
                <a:latin typeface="Nunito Sans"/>
                <a:ea typeface="Nunito Sans"/>
                <a:cs typeface="Nunito Sans"/>
                <a:sym typeface="Nunito Sans"/>
              </a:rPr>
            </a:br>
            <a:endParaRPr sz="1100">
              <a:solidFill>
                <a:schemeClr val="dk1"/>
              </a:solidFill>
              <a:latin typeface="Nunito Sans"/>
              <a:ea typeface="Nunito Sans"/>
              <a:cs typeface="Nunito Sans"/>
              <a:sym typeface="Nunito Sans"/>
            </a:endParaRPr>
          </a:p>
          <a:p>
            <a:pPr indent="-298450" lvl="0" marL="457200" rtl="0" algn="l">
              <a:spcBef>
                <a:spcPts val="0"/>
              </a:spcBef>
              <a:spcAft>
                <a:spcPts val="0"/>
              </a:spcAft>
              <a:buClr>
                <a:schemeClr val="dk1"/>
              </a:buClr>
              <a:buSzPts val="1100"/>
              <a:buFont typeface="Nunito Sans"/>
              <a:buChar char="●"/>
            </a:pPr>
            <a:r>
              <a:rPr lang="en" sz="1100">
                <a:solidFill>
                  <a:schemeClr val="dk1"/>
                </a:solidFill>
                <a:latin typeface="Nunito Sans"/>
                <a:ea typeface="Nunito Sans"/>
                <a:cs typeface="Nunito Sans"/>
                <a:sym typeface="Nunito Sans"/>
              </a:rPr>
              <a:t>The real-time lyric submission feature makes analysis interactive, offering immediate feedback on sentiment, genre, and musical traits—useful for artists, marketers, or fans exploring lyrical content.</a:t>
            </a:r>
            <a:endParaRPr sz="1100">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sz="1100">
              <a:solidFill>
                <a:schemeClr val="dk1"/>
              </a:solidFill>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69"/>
          <p:cNvSpPr txBox="1"/>
          <p:nvPr>
            <p:ph idx="1" type="body"/>
          </p:nvPr>
        </p:nvSpPr>
        <p:spPr>
          <a:xfrm>
            <a:off x="450150" y="1103250"/>
            <a:ext cx="7469700" cy="3295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b="1" lang="en" sz="1000"/>
              <a:t>Data Analysts working at music streaming services or labels</a:t>
            </a:r>
            <a:endParaRPr b="1" sz="1000"/>
          </a:p>
          <a:p>
            <a:pPr indent="-292100" lvl="1" marL="914400" rtl="0" algn="l">
              <a:spcBef>
                <a:spcPts val="0"/>
              </a:spcBef>
              <a:spcAft>
                <a:spcPts val="0"/>
              </a:spcAft>
              <a:buSzPts val="1000"/>
              <a:buChar char="-"/>
            </a:pPr>
            <a:r>
              <a:rPr b="1" lang="en" sz="1000"/>
              <a:t>Use Case: </a:t>
            </a:r>
            <a:r>
              <a:rPr lang="en" sz="1000"/>
              <a:t>find trends and create actionable insights that will help inform future business decisions, either for the service or label. </a:t>
            </a:r>
            <a:endParaRPr sz="1000"/>
          </a:p>
          <a:p>
            <a:pPr indent="0" lvl="0" marL="0" rtl="0" algn="l">
              <a:spcBef>
                <a:spcPts val="800"/>
              </a:spcBef>
              <a:spcAft>
                <a:spcPts val="0"/>
              </a:spcAft>
              <a:buNone/>
            </a:pPr>
            <a:r>
              <a:t/>
            </a:r>
            <a:endParaRPr i="1" sz="1000"/>
          </a:p>
          <a:p>
            <a:pPr indent="-292100" lvl="0" marL="457200" rtl="0" algn="l">
              <a:spcBef>
                <a:spcPts val="800"/>
              </a:spcBef>
              <a:spcAft>
                <a:spcPts val="0"/>
              </a:spcAft>
              <a:buSzPts val="1000"/>
              <a:buChar char="-"/>
            </a:pPr>
            <a:r>
              <a:rPr b="1" lang="en" sz="1000"/>
              <a:t>Upcoming music producers </a:t>
            </a:r>
            <a:endParaRPr b="1" sz="1000"/>
          </a:p>
          <a:p>
            <a:pPr indent="-292100" lvl="1" marL="914400" rtl="0" algn="l">
              <a:spcBef>
                <a:spcPts val="0"/>
              </a:spcBef>
              <a:spcAft>
                <a:spcPts val="0"/>
              </a:spcAft>
              <a:buSzPts val="1000"/>
              <a:buChar char="-"/>
            </a:pPr>
            <a:r>
              <a:rPr b="1" lang="en" sz="1000"/>
              <a:t>Use Case: </a:t>
            </a:r>
            <a:r>
              <a:rPr lang="en" sz="1000"/>
              <a:t>help them find their audience, sound, and brand as they analyze their own music lyrics to better understand audience reception and current emotional trends. </a:t>
            </a:r>
            <a:endParaRPr sz="1000"/>
          </a:p>
          <a:p>
            <a:pPr indent="0" lvl="0" marL="0" rtl="0" algn="l">
              <a:spcBef>
                <a:spcPts val="800"/>
              </a:spcBef>
              <a:spcAft>
                <a:spcPts val="0"/>
              </a:spcAft>
              <a:buNone/>
            </a:pPr>
            <a:r>
              <a:t/>
            </a:r>
            <a:endParaRPr sz="1000"/>
          </a:p>
          <a:p>
            <a:pPr indent="-292100" lvl="0" marL="457200" rtl="0" algn="l">
              <a:spcBef>
                <a:spcPts val="800"/>
              </a:spcBef>
              <a:spcAft>
                <a:spcPts val="0"/>
              </a:spcAft>
              <a:buSzPts val="1000"/>
              <a:buChar char="-"/>
            </a:pPr>
            <a:r>
              <a:rPr b="1" lang="en" sz="1000"/>
              <a:t>Music Marketers</a:t>
            </a:r>
            <a:endParaRPr b="1" sz="1000"/>
          </a:p>
          <a:p>
            <a:pPr indent="-292100" lvl="1" marL="914400" rtl="0" algn="l">
              <a:spcBef>
                <a:spcPts val="0"/>
              </a:spcBef>
              <a:spcAft>
                <a:spcPts val="0"/>
              </a:spcAft>
              <a:buSzPts val="1000"/>
              <a:buChar char="-"/>
            </a:pPr>
            <a:r>
              <a:rPr b="1" lang="en" sz="1000"/>
              <a:t>Use Case: </a:t>
            </a:r>
            <a:r>
              <a:rPr lang="en" sz="1000"/>
              <a:t> help marketers better understand current and past trends and create actionable insights for future music marketing campaigns. </a:t>
            </a:r>
            <a:endParaRPr sz="1000"/>
          </a:p>
        </p:txBody>
      </p:sp>
      <p:sp>
        <p:nvSpPr>
          <p:cNvPr id="551" name="Google Shape;551;p69"/>
          <p:cNvSpPr txBox="1"/>
          <p:nvPr>
            <p:ph type="title"/>
          </p:nvPr>
        </p:nvSpPr>
        <p:spPr>
          <a:xfrm>
            <a:off x="361375" y="457202"/>
            <a:ext cx="5787300" cy="5541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Who can use this?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70"/>
          <p:cNvSpPr txBox="1"/>
          <p:nvPr>
            <p:ph type="title"/>
          </p:nvPr>
        </p:nvSpPr>
        <p:spPr>
          <a:xfrm>
            <a:off x="1230150" y="2140353"/>
            <a:ext cx="6683700" cy="86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Instrument Serif"/>
                <a:ea typeface="Instrument Serif"/>
                <a:cs typeface="Instrument Serif"/>
                <a:sym typeface="Instrument Serif"/>
              </a:rPr>
              <a:t>Thank you!</a:t>
            </a:r>
            <a:endParaRPr>
              <a:latin typeface="Instrument Serif"/>
              <a:ea typeface="Instrument Serif"/>
              <a:cs typeface="Instrument Serif"/>
              <a:sym typeface="Instrument Serif"/>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8"/>
          <p:cNvSpPr txBox="1"/>
          <p:nvPr>
            <p:ph type="title"/>
          </p:nvPr>
        </p:nvSpPr>
        <p:spPr>
          <a:xfrm>
            <a:off x="3736350" y="795200"/>
            <a:ext cx="4506000" cy="4276200"/>
          </a:xfrm>
          <a:prstGeom prst="rect">
            <a:avLst/>
          </a:prstGeom>
        </p:spPr>
        <p:txBody>
          <a:bodyPr anchorCtr="0" anchor="ctr" bIns="91425" lIns="91425" spcFirstLastPara="1" rIns="91425" wrap="square" tIns="91425">
            <a:noAutofit/>
          </a:bodyPr>
          <a:lstStyle/>
          <a:p>
            <a:pPr indent="0" lvl="0" marL="457200" rtl="0" algn="l">
              <a:lnSpc>
                <a:spcPct val="115000"/>
              </a:lnSpc>
              <a:spcBef>
                <a:spcPts val="1200"/>
              </a:spcBef>
              <a:spcAft>
                <a:spcPts val="0"/>
              </a:spcAft>
              <a:buNone/>
            </a:pPr>
            <a:r>
              <a:rPr lang="en" sz="1700">
                <a:solidFill>
                  <a:srgbClr val="000000"/>
                </a:solidFill>
                <a:latin typeface="Instrument Sans"/>
                <a:ea typeface="Instrument Sans"/>
                <a:cs typeface="Instrument Sans"/>
                <a:sym typeface="Instrument Sans"/>
              </a:rPr>
              <a:t>Examine music sentiment and genre trends using a dataset of modern music up to 2019.</a:t>
            </a:r>
            <a:br>
              <a:rPr lang="en" sz="1700">
                <a:solidFill>
                  <a:srgbClr val="000000"/>
                </a:solidFill>
                <a:latin typeface="Instrument Sans"/>
                <a:ea typeface="Instrument Sans"/>
                <a:cs typeface="Instrument Sans"/>
                <a:sym typeface="Instrument Sans"/>
              </a:rPr>
            </a:br>
            <a:endParaRPr sz="1700">
              <a:solidFill>
                <a:srgbClr val="000000"/>
              </a:solidFill>
              <a:latin typeface="Instrument Sans"/>
              <a:ea typeface="Instrument Sans"/>
              <a:cs typeface="Instrument Sans"/>
              <a:sym typeface="Instrument Sans"/>
            </a:endParaRPr>
          </a:p>
          <a:p>
            <a:pPr indent="0" lvl="0" marL="0" rtl="0" algn="ctr">
              <a:lnSpc>
                <a:spcPct val="100000"/>
              </a:lnSpc>
              <a:spcBef>
                <a:spcPts val="1200"/>
              </a:spcBef>
              <a:spcAft>
                <a:spcPts val="0"/>
              </a:spcAft>
              <a:buNone/>
            </a:pPr>
            <a:r>
              <a:t/>
            </a:r>
            <a:endParaRPr sz="2300"/>
          </a:p>
        </p:txBody>
      </p:sp>
      <p:sp>
        <p:nvSpPr>
          <p:cNvPr id="479" name="Google Shape;479;p58"/>
          <p:cNvSpPr txBox="1"/>
          <p:nvPr>
            <p:ph idx="4294967295" type="title"/>
          </p:nvPr>
        </p:nvSpPr>
        <p:spPr>
          <a:xfrm>
            <a:off x="742125" y="2048400"/>
            <a:ext cx="20682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Analysis Goal</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9"/>
          <p:cNvSpPr txBox="1"/>
          <p:nvPr>
            <p:ph type="title"/>
          </p:nvPr>
        </p:nvSpPr>
        <p:spPr>
          <a:xfrm>
            <a:off x="2516400" y="1190700"/>
            <a:ext cx="6627600" cy="27621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None/>
            </a:pPr>
            <a:r>
              <a:t/>
            </a:r>
            <a:endParaRPr b="1" sz="1700">
              <a:solidFill>
                <a:srgbClr val="000000"/>
              </a:solidFill>
              <a:latin typeface="Instrument Sans"/>
              <a:ea typeface="Instrument Sans"/>
              <a:cs typeface="Instrument Sans"/>
              <a:sym typeface="Instrument Sans"/>
            </a:endParaRPr>
          </a:p>
          <a:p>
            <a:pPr indent="-336550" lvl="1" marL="914400" rtl="0" algn="l">
              <a:lnSpc>
                <a:spcPct val="115000"/>
              </a:lnSpc>
              <a:spcBef>
                <a:spcPts val="1200"/>
              </a:spcBef>
              <a:spcAft>
                <a:spcPts val="0"/>
              </a:spcAft>
              <a:buSzPts val="1700"/>
              <a:buFont typeface="Instrument Sans"/>
              <a:buChar char="○"/>
            </a:pPr>
            <a:r>
              <a:rPr lang="en" sz="1700">
                <a:solidFill>
                  <a:srgbClr val="000000"/>
                </a:solidFill>
                <a:latin typeface="Instrument Sans"/>
                <a:ea typeface="Instrument Sans"/>
                <a:cs typeface="Instrument Sans"/>
                <a:sym typeface="Instrument Sans"/>
              </a:rPr>
              <a:t>Demonstrate a proof of concept for sentiment and genre analysis of music lyrics.</a:t>
            </a:r>
            <a:endParaRPr sz="1700">
              <a:solidFill>
                <a:srgbClr val="000000"/>
              </a:solidFill>
              <a:latin typeface="Instrument Sans"/>
              <a:ea typeface="Instrument Sans"/>
              <a:cs typeface="Instrument Sans"/>
              <a:sym typeface="Instrument Sans"/>
            </a:endParaRPr>
          </a:p>
          <a:p>
            <a:pPr indent="-336550" lvl="1" marL="914400" rtl="0" algn="l">
              <a:lnSpc>
                <a:spcPct val="115000"/>
              </a:lnSpc>
              <a:spcBef>
                <a:spcPts val="0"/>
              </a:spcBef>
              <a:spcAft>
                <a:spcPts val="0"/>
              </a:spcAft>
              <a:buSzPts val="1700"/>
              <a:buFont typeface="Instrument Sans"/>
              <a:buChar char="○"/>
            </a:pPr>
            <a:r>
              <a:rPr lang="en" sz="1700">
                <a:solidFill>
                  <a:srgbClr val="000000"/>
                </a:solidFill>
                <a:latin typeface="Instrument Sans"/>
                <a:ea typeface="Instrument Sans"/>
                <a:cs typeface="Instrument Sans"/>
                <a:sym typeface="Instrument Sans"/>
              </a:rPr>
              <a:t>Build an interactive dashboard that visualizes these trends over time.</a:t>
            </a:r>
            <a:endParaRPr sz="1700">
              <a:solidFill>
                <a:srgbClr val="000000"/>
              </a:solidFill>
              <a:latin typeface="Instrument Sans"/>
              <a:ea typeface="Instrument Sans"/>
              <a:cs typeface="Instrument Sans"/>
              <a:sym typeface="Instrument Sans"/>
            </a:endParaRPr>
          </a:p>
          <a:p>
            <a:pPr indent="-336550" lvl="1" marL="914400" rtl="0" algn="l">
              <a:lnSpc>
                <a:spcPct val="115000"/>
              </a:lnSpc>
              <a:spcBef>
                <a:spcPts val="0"/>
              </a:spcBef>
              <a:spcAft>
                <a:spcPts val="0"/>
              </a:spcAft>
              <a:buSzPts val="1700"/>
              <a:buFont typeface="Instrument Sans"/>
              <a:buChar char="○"/>
            </a:pPr>
            <a:r>
              <a:rPr lang="en" sz="1700">
                <a:solidFill>
                  <a:srgbClr val="000000"/>
                </a:solidFill>
                <a:latin typeface="Instrument Sans"/>
                <a:ea typeface="Instrument Sans"/>
                <a:cs typeface="Instrument Sans"/>
                <a:sym typeface="Instrument Sans"/>
              </a:rPr>
              <a:t>Incorporate real-time user-submitted data via a Flask application to enhance the analysis of music trends.</a:t>
            </a:r>
            <a:endParaRPr sz="1700">
              <a:solidFill>
                <a:srgbClr val="000000"/>
              </a:solidFill>
              <a:latin typeface="Instrument Sans"/>
              <a:ea typeface="Instrument Sans"/>
              <a:cs typeface="Instrument Sans"/>
              <a:sym typeface="Instrument Sans"/>
            </a:endParaRPr>
          </a:p>
          <a:p>
            <a:pPr indent="0" lvl="0" marL="0" rtl="0" algn="ctr">
              <a:lnSpc>
                <a:spcPct val="100000"/>
              </a:lnSpc>
              <a:spcBef>
                <a:spcPts val="1200"/>
              </a:spcBef>
              <a:spcAft>
                <a:spcPts val="0"/>
              </a:spcAft>
              <a:buNone/>
            </a:pPr>
            <a:r>
              <a:t/>
            </a:r>
            <a:endParaRPr sz="1700">
              <a:latin typeface="Instrument Sans Medium"/>
              <a:ea typeface="Instrument Sans Medium"/>
              <a:cs typeface="Instrument Sans Medium"/>
              <a:sym typeface="Instrument Sans Medium"/>
            </a:endParaRPr>
          </a:p>
        </p:txBody>
      </p:sp>
      <p:sp>
        <p:nvSpPr>
          <p:cNvPr id="485" name="Google Shape;485;p59"/>
          <p:cNvSpPr txBox="1"/>
          <p:nvPr>
            <p:ph idx="4294967295" type="title"/>
          </p:nvPr>
        </p:nvSpPr>
        <p:spPr>
          <a:xfrm>
            <a:off x="983075" y="1903175"/>
            <a:ext cx="20682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Project Goal</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60"/>
          <p:cNvSpPr txBox="1"/>
          <p:nvPr>
            <p:ph type="title"/>
          </p:nvPr>
        </p:nvSpPr>
        <p:spPr>
          <a:xfrm>
            <a:off x="2666400" y="511775"/>
            <a:ext cx="6645900" cy="4276200"/>
          </a:xfrm>
          <a:prstGeom prst="rect">
            <a:avLst/>
          </a:prstGeom>
        </p:spPr>
        <p:txBody>
          <a:bodyPr anchorCtr="0" anchor="ctr" bIns="91425" lIns="91425" spcFirstLastPara="1" rIns="91425" wrap="square" tIns="91425">
            <a:noAutofit/>
          </a:bodyPr>
          <a:lstStyle/>
          <a:p>
            <a:pPr indent="-336550" lvl="0" marL="457200" rtl="0" algn="l">
              <a:lnSpc>
                <a:spcPct val="115000"/>
              </a:lnSpc>
              <a:spcBef>
                <a:spcPts val="1200"/>
              </a:spcBef>
              <a:spcAft>
                <a:spcPts val="0"/>
              </a:spcAft>
              <a:buClr>
                <a:srgbClr val="000000"/>
              </a:buClr>
              <a:buSzPts val="1700"/>
              <a:buFont typeface="Instrument Sans"/>
              <a:buAutoNum type="arabicPeriod"/>
            </a:pPr>
            <a:r>
              <a:rPr lang="en" sz="1700">
                <a:solidFill>
                  <a:srgbClr val="000000"/>
                </a:solidFill>
                <a:latin typeface="Instrument Sans"/>
                <a:ea typeface="Instrument Sans"/>
                <a:cs typeface="Instrument Sans"/>
                <a:sym typeface="Instrument Sans"/>
              </a:rPr>
              <a:t>R</a:t>
            </a:r>
            <a:r>
              <a:rPr lang="en" sz="1700">
                <a:solidFill>
                  <a:srgbClr val="000000"/>
                </a:solidFill>
                <a:latin typeface="Instrument Sans"/>
                <a:ea typeface="Instrument Sans"/>
                <a:cs typeface="Instrument Sans"/>
                <a:sym typeface="Instrument Sans"/>
              </a:rPr>
              <a:t>aw data collection and performed cleaning and preprocessing (e.g., extracting release years, normalizing text).</a:t>
            </a:r>
            <a:endParaRPr sz="1700">
              <a:solidFill>
                <a:srgbClr val="000000"/>
              </a:solidFill>
              <a:latin typeface="Instrument Sans"/>
              <a:ea typeface="Instrument Sans"/>
              <a:cs typeface="Instrument Sans"/>
              <a:sym typeface="Instrument Sans"/>
            </a:endParaRPr>
          </a:p>
          <a:p>
            <a:pPr indent="-336550" lvl="0" marL="457200" rtl="0" algn="l">
              <a:lnSpc>
                <a:spcPct val="115000"/>
              </a:lnSpc>
              <a:spcBef>
                <a:spcPts val="0"/>
              </a:spcBef>
              <a:spcAft>
                <a:spcPts val="0"/>
              </a:spcAft>
              <a:buClr>
                <a:srgbClr val="000000"/>
              </a:buClr>
              <a:buSzPts val="1700"/>
              <a:buFont typeface="Instrument Sans"/>
              <a:buAutoNum type="arabicPeriod"/>
            </a:pPr>
            <a:r>
              <a:rPr lang="en" sz="1700">
                <a:solidFill>
                  <a:srgbClr val="000000"/>
                </a:solidFill>
                <a:latin typeface="Instrument Sans"/>
                <a:ea typeface="Instrument Sans"/>
                <a:cs typeface="Instrument Sans"/>
                <a:sym typeface="Instrument Sans"/>
              </a:rPr>
              <a:t>Applied sentiment analysis and genre prediction using machine learning models and TextBlob.</a:t>
            </a:r>
            <a:endParaRPr sz="1700">
              <a:solidFill>
                <a:srgbClr val="000000"/>
              </a:solidFill>
              <a:latin typeface="Instrument Sans"/>
              <a:ea typeface="Instrument Sans"/>
              <a:cs typeface="Instrument Sans"/>
              <a:sym typeface="Instrument Sans"/>
            </a:endParaRPr>
          </a:p>
          <a:p>
            <a:pPr indent="-336550" lvl="0" marL="457200" rtl="0" algn="l">
              <a:lnSpc>
                <a:spcPct val="115000"/>
              </a:lnSpc>
              <a:spcBef>
                <a:spcPts val="0"/>
              </a:spcBef>
              <a:spcAft>
                <a:spcPts val="0"/>
              </a:spcAft>
              <a:buClr>
                <a:srgbClr val="000000"/>
              </a:buClr>
              <a:buSzPts val="1700"/>
              <a:buFont typeface="Instrument Sans"/>
              <a:buAutoNum type="arabicPeriod"/>
            </a:pPr>
            <a:r>
              <a:rPr lang="en" sz="1700">
                <a:solidFill>
                  <a:srgbClr val="000000"/>
                </a:solidFill>
                <a:latin typeface="Instrument Sans"/>
                <a:ea typeface="Instrument Sans"/>
                <a:cs typeface="Instrument Sans"/>
                <a:sym typeface="Instrument Sans"/>
              </a:rPr>
              <a:t>Developed a </a:t>
            </a:r>
            <a:r>
              <a:rPr b="1" lang="en" sz="1700">
                <a:solidFill>
                  <a:srgbClr val="000000"/>
                </a:solidFill>
                <a:latin typeface="Instrument Sans"/>
                <a:ea typeface="Instrument Sans"/>
                <a:cs typeface="Instrument Sans"/>
                <a:sym typeface="Instrument Sans"/>
              </a:rPr>
              <a:t>Dash dashboard </a:t>
            </a:r>
            <a:r>
              <a:rPr lang="en" sz="1700">
                <a:solidFill>
                  <a:srgbClr val="000000"/>
                </a:solidFill>
                <a:latin typeface="Instrument Sans"/>
                <a:ea typeface="Instrument Sans"/>
                <a:cs typeface="Instrument Sans"/>
                <a:sym typeface="Instrument Sans"/>
              </a:rPr>
              <a:t>for visualizing the processed data alongside the sentiment and genre analysis.</a:t>
            </a:r>
            <a:endParaRPr sz="1700">
              <a:solidFill>
                <a:srgbClr val="000000"/>
              </a:solidFill>
              <a:latin typeface="Instrument Sans"/>
              <a:ea typeface="Instrument Sans"/>
              <a:cs typeface="Instrument Sans"/>
              <a:sym typeface="Instrument Sans"/>
            </a:endParaRPr>
          </a:p>
          <a:p>
            <a:pPr indent="-336550" lvl="0" marL="457200" rtl="0" algn="l">
              <a:lnSpc>
                <a:spcPct val="115000"/>
              </a:lnSpc>
              <a:spcBef>
                <a:spcPts val="0"/>
              </a:spcBef>
              <a:spcAft>
                <a:spcPts val="0"/>
              </a:spcAft>
              <a:buClr>
                <a:srgbClr val="000000"/>
              </a:buClr>
              <a:buSzPts val="1700"/>
              <a:buFont typeface="Instrument Sans"/>
              <a:buAutoNum type="arabicPeriod"/>
            </a:pPr>
            <a:r>
              <a:rPr lang="en" sz="1700">
                <a:solidFill>
                  <a:srgbClr val="000000"/>
                </a:solidFill>
                <a:latin typeface="Instrument Sans"/>
                <a:ea typeface="Instrument Sans"/>
                <a:cs typeface="Instrument Sans"/>
                <a:sym typeface="Instrument Sans"/>
              </a:rPr>
              <a:t>Created a separate Flask app to gather user submissions, which are integrated into the dashboard for continuous analysis.</a:t>
            </a:r>
            <a:endParaRPr sz="1700">
              <a:solidFill>
                <a:srgbClr val="000000"/>
              </a:solidFill>
              <a:latin typeface="Instrument Sans"/>
              <a:ea typeface="Instrument Sans"/>
              <a:cs typeface="Instrument Sans"/>
              <a:sym typeface="Instrument Sans"/>
            </a:endParaRPr>
          </a:p>
          <a:p>
            <a:pPr indent="0" lvl="0" marL="0" rtl="0" algn="l">
              <a:lnSpc>
                <a:spcPct val="100000"/>
              </a:lnSpc>
              <a:spcBef>
                <a:spcPts val="1200"/>
              </a:spcBef>
              <a:spcAft>
                <a:spcPts val="0"/>
              </a:spcAft>
              <a:buNone/>
            </a:pPr>
            <a:r>
              <a:t/>
            </a:r>
            <a:endParaRPr sz="1700">
              <a:latin typeface="Instrument Sans Medium"/>
              <a:ea typeface="Instrument Sans Medium"/>
              <a:cs typeface="Instrument Sans Medium"/>
              <a:sym typeface="Instrument Sans Medium"/>
            </a:endParaRPr>
          </a:p>
        </p:txBody>
      </p:sp>
      <p:sp>
        <p:nvSpPr>
          <p:cNvPr id="491" name="Google Shape;491;p60"/>
          <p:cNvSpPr txBox="1"/>
          <p:nvPr>
            <p:ph idx="4294967295" type="title"/>
          </p:nvPr>
        </p:nvSpPr>
        <p:spPr>
          <a:xfrm>
            <a:off x="561875" y="1801500"/>
            <a:ext cx="20682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rPr>
              <a:t>Our Approach</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61"/>
          <p:cNvSpPr txBox="1"/>
          <p:nvPr>
            <p:ph idx="1" type="body"/>
          </p:nvPr>
        </p:nvSpPr>
        <p:spPr>
          <a:xfrm>
            <a:off x="228600" y="1646991"/>
            <a:ext cx="4296600" cy="3063300"/>
          </a:xfrm>
          <a:prstGeom prst="rect">
            <a:avLst/>
          </a:prstGeom>
        </p:spPr>
        <p:txBody>
          <a:bodyPr anchorCtr="0" anchor="b" bIns="91425" lIns="91425" spcFirstLastPara="1" rIns="91425" wrap="square" tIns="91425">
            <a:noAutofit/>
          </a:bodyPr>
          <a:lstStyle/>
          <a:p>
            <a:pPr indent="-304800" lvl="0" marL="457200" rtl="0" algn="l">
              <a:spcBef>
                <a:spcPts val="0"/>
              </a:spcBef>
              <a:spcAft>
                <a:spcPts val="0"/>
              </a:spcAft>
              <a:buSzPts val="1200"/>
              <a:buChar char="●"/>
            </a:pPr>
            <a:r>
              <a:rPr lang="en"/>
              <a:t>Understand music trends and evolving sentiments in lyrics</a:t>
            </a:r>
            <a:endParaRPr/>
          </a:p>
          <a:p>
            <a:pPr indent="-304800" lvl="0" marL="457200" rtl="0" algn="l">
              <a:spcBef>
                <a:spcPts val="0"/>
              </a:spcBef>
              <a:spcAft>
                <a:spcPts val="0"/>
              </a:spcAft>
              <a:buSzPts val="1200"/>
              <a:buChar char="●"/>
            </a:pPr>
            <a:r>
              <a:rPr lang="en"/>
              <a:t>Support music marketing, playlist curation, and industry insights</a:t>
            </a:r>
            <a:endParaRPr/>
          </a:p>
          <a:p>
            <a:pPr indent="-304800" lvl="0" marL="457200" rtl="0" algn="l">
              <a:spcBef>
                <a:spcPts val="0"/>
              </a:spcBef>
              <a:spcAft>
                <a:spcPts val="0"/>
              </a:spcAft>
              <a:buSzPts val="1200"/>
              <a:buChar char="●"/>
            </a:pPr>
            <a:r>
              <a:rPr lang="en"/>
              <a:t>Enable deeper insights into audience mood and genre classification</a:t>
            </a:r>
            <a:endParaRPr/>
          </a:p>
          <a:p>
            <a:pPr indent="-304800" lvl="0" marL="457200" rtl="0" algn="l">
              <a:spcBef>
                <a:spcPts val="0"/>
              </a:spcBef>
              <a:spcAft>
                <a:spcPts val="0"/>
              </a:spcAft>
              <a:buSzPts val="1200"/>
              <a:buChar char="●"/>
            </a:pPr>
            <a:r>
              <a:rPr lang="en"/>
              <a:t>Potential Impact:</a:t>
            </a:r>
            <a:endParaRPr/>
          </a:p>
          <a:p>
            <a:pPr indent="-304800" lvl="1" marL="914400" rtl="0" algn="l">
              <a:spcBef>
                <a:spcPts val="0"/>
              </a:spcBef>
              <a:spcAft>
                <a:spcPts val="0"/>
              </a:spcAft>
              <a:buSzPts val="1200"/>
              <a:buChar char="○"/>
            </a:pPr>
            <a:r>
              <a:rPr lang="en"/>
              <a:t>Improved decision-making for music producers/marketers</a:t>
            </a:r>
            <a:endParaRPr/>
          </a:p>
          <a:p>
            <a:pPr indent="-304800" lvl="1" marL="914400" rtl="0" algn="l">
              <a:spcBef>
                <a:spcPts val="0"/>
              </a:spcBef>
              <a:spcAft>
                <a:spcPts val="0"/>
              </a:spcAft>
              <a:buSzPts val="1200"/>
              <a:buChar char="○"/>
            </a:pPr>
            <a:r>
              <a:rPr lang="en"/>
              <a:t>Basis for more advanced research integrating real-time user data</a:t>
            </a:r>
            <a:endParaRPr/>
          </a:p>
          <a:p>
            <a:pPr indent="0" lvl="0" marL="0" rtl="0" algn="l">
              <a:spcBef>
                <a:spcPts val="800"/>
              </a:spcBef>
              <a:spcAft>
                <a:spcPts val="800"/>
              </a:spcAft>
              <a:buNone/>
            </a:pPr>
            <a:r>
              <a:t/>
            </a:r>
            <a:endParaRPr/>
          </a:p>
        </p:txBody>
      </p:sp>
      <p:pic>
        <p:nvPicPr>
          <p:cNvPr id="497" name="Google Shape;497;p61" title="9f98caf56f0dcd94115680381ea3f5db.jpg"/>
          <p:cNvPicPr preferRelativeResize="0"/>
          <p:nvPr>
            <p:ph idx="2" type="pic"/>
          </p:nvPr>
        </p:nvPicPr>
        <p:blipFill rotWithShape="1">
          <a:blip r:embed="rId3">
            <a:alphaModFix/>
          </a:blip>
          <a:srcRect b="0" l="20207" r="20201" t="0"/>
          <a:stretch/>
        </p:blipFill>
        <p:spPr>
          <a:xfrm>
            <a:off x="5212300" y="460300"/>
            <a:ext cx="3702900" cy="4136100"/>
          </a:xfrm>
          <a:prstGeom prst="roundRect">
            <a:avLst>
              <a:gd fmla="val 16667" name="adj"/>
            </a:avLst>
          </a:prstGeom>
        </p:spPr>
      </p:pic>
      <p:sp>
        <p:nvSpPr>
          <p:cNvPr id="498" name="Google Shape;498;p61"/>
          <p:cNvSpPr txBox="1"/>
          <p:nvPr>
            <p:ph type="title"/>
          </p:nvPr>
        </p:nvSpPr>
        <p:spPr>
          <a:xfrm>
            <a:off x="228600" y="228600"/>
            <a:ext cx="48456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Rationale &amp; Tool Functions</a:t>
            </a:r>
            <a:endParaRPr/>
          </a:p>
        </p:txBody>
      </p:sp>
      <p:sp>
        <p:nvSpPr>
          <p:cNvPr id="499" name="Google Shape;499;p61"/>
          <p:cNvSpPr txBox="1"/>
          <p:nvPr>
            <p:ph idx="3"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62"/>
          <p:cNvSpPr txBox="1"/>
          <p:nvPr>
            <p:ph idx="1" type="body"/>
          </p:nvPr>
        </p:nvSpPr>
        <p:spPr>
          <a:xfrm>
            <a:off x="311700" y="1152475"/>
            <a:ext cx="4473900" cy="1856400"/>
          </a:xfrm>
          <a:prstGeom prst="rect">
            <a:avLst/>
          </a:prstGeom>
        </p:spPr>
        <p:txBody>
          <a:bodyPr anchorCtr="0" anchor="t" bIns="91425" lIns="91425" spcFirstLastPara="1" rIns="91425" wrap="square" tIns="91425">
            <a:spAutoFit/>
          </a:bodyPr>
          <a:lstStyle/>
          <a:p>
            <a:pPr indent="-304800" lvl="0" marL="457200" rtl="0" algn="l">
              <a:spcBef>
                <a:spcPts val="0"/>
              </a:spcBef>
              <a:spcAft>
                <a:spcPts val="0"/>
              </a:spcAft>
              <a:buSzPts val="1200"/>
              <a:buChar char="●"/>
            </a:pPr>
            <a:r>
              <a:rPr lang="en"/>
              <a:t>Our team envisioned a pipeline where we could take the raw CSV data to train a model. </a:t>
            </a:r>
            <a:endParaRPr/>
          </a:p>
          <a:p>
            <a:pPr indent="-304800" lvl="0" marL="457200" rtl="0" algn="l">
              <a:spcBef>
                <a:spcPts val="0"/>
              </a:spcBef>
              <a:spcAft>
                <a:spcPts val="0"/>
              </a:spcAft>
              <a:buSzPts val="1200"/>
              <a:buChar char="●"/>
            </a:pPr>
            <a:r>
              <a:rPr lang="en"/>
              <a:t>We wanted a dashboard that could accept inputs from both the trained data and processed information, as well as user input data that compares against our original model. </a:t>
            </a:r>
            <a:endParaRPr/>
          </a:p>
          <a:p>
            <a:pPr indent="-304800" lvl="0" marL="457200" rtl="0" algn="l">
              <a:spcBef>
                <a:spcPts val="0"/>
              </a:spcBef>
              <a:spcAft>
                <a:spcPts val="0"/>
              </a:spcAft>
              <a:buSzPts val="1200"/>
              <a:buChar char="●"/>
            </a:pPr>
            <a:r>
              <a:rPr lang="en"/>
              <a:t>This let us answer “What if” questions, and fill in the gaps from our dataset. </a:t>
            </a:r>
            <a:endParaRPr/>
          </a:p>
        </p:txBody>
      </p:sp>
      <p:sp>
        <p:nvSpPr>
          <p:cNvPr id="505" name="Google Shape;505;p62"/>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Data Pipeline</a:t>
            </a:r>
            <a:endParaRPr/>
          </a:p>
        </p:txBody>
      </p:sp>
      <p:pic>
        <p:nvPicPr>
          <p:cNvPr id="506" name="Google Shape;506;p62"/>
          <p:cNvPicPr preferRelativeResize="0"/>
          <p:nvPr/>
        </p:nvPicPr>
        <p:blipFill>
          <a:blip r:embed="rId3">
            <a:alphaModFix/>
          </a:blip>
          <a:stretch>
            <a:fillRect/>
          </a:stretch>
        </p:blipFill>
        <p:spPr>
          <a:xfrm>
            <a:off x="5543437" y="650100"/>
            <a:ext cx="2518717" cy="37780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 name="Shape 510"/>
        <p:cNvGrpSpPr/>
        <p:nvPr/>
      </p:nvGrpSpPr>
      <p:grpSpPr>
        <a:xfrm>
          <a:off x="0" y="0"/>
          <a:ext cx="0" cy="0"/>
          <a:chOff x="0" y="0"/>
          <a:chExt cx="0" cy="0"/>
        </a:xfrm>
      </p:grpSpPr>
      <p:sp>
        <p:nvSpPr>
          <p:cNvPr id="511" name="Google Shape;511;p63"/>
          <p:cNvSpPr txBox="1"/>
          <p:nvPr>
            <p:ph type="title"/>
          </p:nvPr>
        </p:nvSpPr>
        <p:spPr>
          <a:xfrm>
            <a:off x="311700" y="445025"/>
            <a:ext cx="8520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Data Source</a:t>
            </a:r>
            <a:endParaRPr/>
          </a:p>
        </p:txBody>
      </p:sp>
      <p:sp>
        <p:nvSpPr>
          <p:cNvPr id="512" name="Google Shape;512;p63"/>
          <p:cNvSpPr txBox="1"/>
          <p:nvPr>
            <p:ph idx="1" type="body"/>
          </p:nvPr>
        </p:nvSpPr>
        <p:spPr>
          <a:xfrm>
            <a:off x="311700" y="1152475"/>
            <a:ext cx="4473900" cy="3498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900"/>
              <a:t>The base CSV, processed_tcc_ceds_music.csv, serves as the foundation for our analysis pipeline. This dataset includes key metadata and quantitative measures essential for both sentiment analysis and genre classification. Some of the main headers in the CSV are:</a:t>
            </a:r>
            <a:endParaRPr sz="900"/>
          </a:p>
          <a:p>
            <a:pPr indent="-285750" lvl="0" marL="457200" rtl="0" algn="l">
              <a:spcBef>
                <a:spcPts val="800"/>
              </a:spcBef>
              <a:spcAft>
                <a:spcPts val="0"/>
              </a:spcAft>
              <a:buSzPts val="900"/>
              <a:buChar char="●"/>
            </a:pPr>
            <a:r>
              <a:rPr lang="en" sz="900"/>
              <a:t>release_date: The original release dates of the tracks (used to extract the release year).</a:t>
            </a:r>
            <a:endParaRPr sz="900"/>
          </a:p>
          <a:p>
            <a:pPr indent="-285750" lvl="0" marL="457200" rtl="0" algn="l">
              <a:spcBef>
                <a:spcPts val="0"/>
              </a:spcBef>
              <a:spcAft>
                <a:spcPts val="0"/>
              </a:spcAft>
              <a:buSzPts val="900"/>
              <a:buChar char="●"/>
            </a:pPr>
            <a:r>
              <a:rPr lang="en" sz="900"/>
              <a:t>artist_name &amp; track_name: Identifiers for each song.</a:t>
            </a:r>
            <a:endParaRPr sz="900"/>
          </a:p>
          <a:p>
            <a:pPr indent="-285750" lvl="0" marL="457200" rtl="0" algn="l">
              <a:spcBef>
                <a:spcPts val="0"/>
              </a:spcBef>
              <a:spcAft>
                <a:spcPts val="0"/>
              </a:spcAft>
              <a:buSzPts val="900"/>
              <a:buChar char="●"/>
            </a:pPr>
            <a:r>
              <a:rPr lang="en" sz="900"/>
              <a:t>genre: The genre classification for each track.</a:t>
            </a:r>
            <a:endParaRPr sz="900"/>
          </a:p>
          <a:p>
            <a:pPr indent="-285750" lvl="0" marL="457200" rtl="0" algn="l">
              <a:spcBef>
                <a:spcPts val="0"/>
              </a:spcBef>
              <a:spcAft>
                <a:spcPts val="0"/>
              </a:spcAft>
              <a:buSzPts val="900"/>
              <a:buChar char="●"/>
            </a:pPr>
            <a:r>
              <a:rPr lang="en" sz="900"/>
              <a:t>Audio Features: Including columns such as danceability, loudness, acousticness, instrumentalness, valence, and energy, which capture key sonic characteristics.</a:t>
            </a:r>
            <a:endParaRPr sz="900"/>
          </a:p>
          <a:p>
            <a:pPr indent="-285750" lvl="0" marL="457200" rtl="0" algn="l">
              <a:spcBef>
                <a:spcPts val="0"/>
              </a:spcBef>
              <a:spcAft>
                <a:spcPts val="0"/>
              </a:spcAft>
              <a:buSzPts val="900"/>
              <a:buChar char="●"/>
            </a:pPr>
            <a:r>
              <a:rPr lang="en" sz="900"/>
              <a:t>Thematic Descriptors: Columns like dating, violence, world/life, night/time, shake the audience, family/gospel, romantic, communication, obscene, music, movement/places, light/visual perceptions, family/spiritual, like/girls, sadness, and feelings that provide deeper context on lyrical themes.</a:t>
            </a:r>
            <a:endParaRPr sz="900"/>
          </a:p>
          <a:p>
            <a:pPr indent="0" lvl="0" marL="0" rtl="0" algn="l">
              <a:spcBef>
                <a:spcPts val="800"/>
              </a:spcBef>
              <a:spcAft>
                <a:spcPts val="0"/>
              </a:spcAft>
              <a:buNone/>
            </a:pPr>
            <a:r>
              <a:rPr lang="en" sz="900"/>
              <a:t>This well-structured dataset, despite its limitations (such as covering data only up to 2019), allows us to cleanly transform raw music data into actionable insights for our proof-of-concept dashboard.</a:t>
            </a:r>
            <a:endParaRPr sz="900"/>
          </a:p>
          <a:p>
            <a:pPr indent="0" lvl="0" marL="0" rtl="0" algn="l">
              <a:spcBef>
                <a:spcPts val="800"/>
              </a:spcBef>
              <a:spcAft>
                <a:spcPts val="800"/>
              </a:spcAft>
              <a:buNone/>
            </a:pPr>
            <a:r>
              <a:t/>
            </a:r>
            <a:endParaRPr sz="900"/>
          </a:p>
        </p:txBody>
      </p:sp>
      <p:pic>
        <p:nvPicPr>
          <p:cNvPr id="513" name="Google Shape;513;p63" title="seo-subcategory-data-definitions_geenlt.png"/>
          <p:cNvPicPr preferRelativeResize="0"/>
          <p:nvPr>
            <p:ph idx="2" type="pic"/>
          </p:nvPr>
        </p:nvPicPr>
        <p:blipFill rotWithShape="1">
          <a:blip r:embed="rId3">
            <a:alphaModFix/>
          </a:blip>
          <a:srcRect b="0" l="18338" r="18338" t="0"/>
          <a:stretch/>
        </p:blipFill>
        <p:spPr>
          <a:xfrm>
            <a:off x="4992024" y="1152775"/>
            <a:ext cx="3840299" cy="34164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64"/>
          <p:cNvSpPr txBox="1"/>
          <p:nvPr>
            <p:ph type="title"/>
          </p:nvPr>
        </p:nvSpPr>
        <p:spPr>
          <a:xfrm>
            <a:off x="228600" y="228600"/>
            <a:ext cx="4803600" cy="615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Data Filtering</a:t>
            </a:r>
            <a:endParaRPr/>
          </a:p>
        </p:txBody>
      </p:sp>
      <p:sp>
        <p:nvSpPr>
          <p:cNvPr id="519" name="Google Shape;519;p64"/>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4"/>
          <p:cNvSpPr txBox="1"/>
          <p:nvPr/>
        </p:nvSpPr>
        <p:spPr>
          <a:xfrm>
            <a:off x="367850" y="818300"/>
            <a:ext cx="8310600" cy="37911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Standardization:</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Converted all lyrics to lowercase to ensure uniformity.</a:t>
            </a:r>
            <a:br>
              <a:rPr lang="en" sz="1200">
                <a:solidFill>
                  <a:schemeClr val="dk1"/>
                </a:solidFill>
                <a:latin typeface="Nunito Sans"/>
                <a:ea typeface="Nunito Sans"/>
                <a:cs typeface="Nunito Sans"/>
                <a:sym typeface="Nunito Sans"/>
              </a:rPr>
            </a:b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Removal of Unwanted Characters:</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Utilized regular expressions to strip punctuation and special characters from the lyrics.</a:t>
            </a:r>
            <a:endParaRPr sz="1200">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Whitespace Trimming:</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Removed extra spaces to facilitate accurate tokenization.</a:t>
            </a:r>
            <a:endParaRPr sz="1200">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Outcome:</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These steps produced a clean, standardized dataset that improved the accuracy of our sentiment and genre analysis.</a:t>
            </a:r>
            <a:endParaRPr sz="1200">
              <a:solidFill>
                <a:schemeClr val="dk1"/>
              </a:solidFill>
              <a:latin typeface="Nunito Sans"/>
              <a:ea typeface="Nunito Sans"/>
              <a:cs typeface="Nunito Sans"/>
              <a:sym typeface="Nunito Sans"/>
            </a:endParaRPr>
          </a:p>
          <a:p>
            <a:pPr indent="0" lvl="0" marL="457200" rtl="0" algn="l">
              <a:spcBef>
                <a:spcPts val="0"/>
              </a:spcBef>
              <a:spcAft>
                <a:spcPts val="0"/>
              </a:spcAft>
              <a:buNone/>
            </a:pPr>
            <a:r>
              <a:t/>
            </a:r>
            <a:endParaRPr sz="1200">
              <a:solidFill>
                <a:schemeClr val="dk1"/>
              </a:solidFill>
              <a:latin typeface="Nunito Sans"/>
              <a:ea typeface="Nunito Sans"/>
              <a:cs typeface="Nunito Sans"/>
              <a:sym typeface="Nunito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65"/>
          <p:cNvSpPr txBox="1"/>
          <p:nvPr>
            <p:ph type="title"/>
          </p:nvPr>
        </p:nvSpPr>
        <p:spPr>
          <a:xfrm>
            <a:off x="228600" y="228600"/>
            <a:ext cx="5707200" cy="1046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Machine Learning - Sentiment Analysis Model</a:t>
            </a:r>
            <a:endParaRPr/>
          </a:p>
        </p:txBody>
      </p:sp>
      <p:sp>
        <p:nvSpPr>
          <p:cNvPr id="526" name="Google Shape;526;p65"/>
          <p:cNvSpPr txBox="1"/>
          <p:nvPr>
            <p:ph idx="1" type="subTitle"/>
          </p:nvPr>
        </p:nvSpPr>
        <p:spPr>
          <a:xfrm>
            <a:off x="228600" y="4800275"/>
            <a:ext cx="1115700" cy="3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5"/>
          <p:cNvSpPr txBox="1"/>
          <p:nvPr/>
        </p:nvSpPr>
        <p:spPr>
          <a:xfrm>
            <a:off x="448825" y="1308450"/>
            <a:ext cx="8284500" cy="31950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We leveraged classical machine learning techniques using TF-IDF to vectorize lyrics for our baseline sentiment and genre analysis. This was leveraged for simplicity of execution on local hardware as well as due to dataset limitations to ensure a functional model for project submission. </a:t>
            </a: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We leveraged deep learning with Random Forest Regression for musical features in testing as our expanded wish-list testing. </a:t>
            </a:r>
            <a:endParaRPr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Pre-trained models (stored as pickle files) were used for sentiment and genre classification.</a:t>
            </a:r>
            <a:endParaRPr sz="1200">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sz="1200">
              <a:solidFill>
                <a:schemeClr val="dk1"/>
              </a:solidFill>
              <a:latin typeface="Nunito Sans"/>
              <a:ea typeface="Nunito Sans"/>
              <a:cs typeface="Nunito Sans"/>
              <a:sym typeface="Nunito Sans"/>
            </a:endParaRPr>
          </a:p>
          <a:p>
            <a:pPr indent="-304800" lvl="0" marL="457200" rtl="0" algn="l">
              <a:spcBef>
                <a:spcPts val="0"/>
              </a:spcBef>
              <a:spcAft>
                <a:spcPts val="0"/>
              </a:spcAft>
              <a:buClr>
                <a:schemeClr val="dk1"/>
              </a:buClr>
              <a:buSzPts val="1200"/>
              <a:buFont typeface="Nunito Sans"/>
              <a:buChar char="●"/>
            </a:pPr>
            <a:r>
              <a:rPr b="1" lang="en" sz="1200">
                <a:solidFill>
                  <a:schemeClr val="dk1"/>
                </a:solidFill>
                <a:latin typeface="Nunito Sans"/>
                <a:ea typeface="Nunito Sans"/>
                <a:cs typeface="Nunito Sans"/>
                <a:sym typeface="Nunito Sans"/>
              </a:rPr>
              <a:t>Why This Approach:</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The dataset's limited size and scope made conventional methods more practical and interpretable for a proof-of-concept.</a:t>
            </a:r>
            <a:endParaRPr b="1"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Our predictive models were pre-trained and stored as pickle files, which allowed us to quickly deploy sentiment and genre analysis without the overhead of training complex deep learning models.</a:t>
            </a:r>
            <a:endParaRPr sz="1200">
              <a:solidFill>
                <a:schemeClr val="dk1"/>
              </a:solidFill>
              <a:latin typeface="Nunito Sans"/>
              <a:ea typeface="Nunito Sans"/>
              <a:cs typeface="Nunito Sans"/>
              <a:sym typeface="Nunito Sans"/>
            </a:endParaRPr>
          </a:p>
          <a:p>
            <a:pPr indent="-304800" lvl="1" marL="914400" rtl="0" algn="l">
              <a:spcBef>
                <a:spcPts val="0"/>
              </a:spcBef>
              <a:spcAft>
                <a:spcPts val="0"/>
              </a:spcAft>
              <a:buClr>
                <a:schemeClr val="dk1"/>
              </a:buClr>
              <a:buSzPts val="1200"/>
              <a:buFont typeface="Nunito Sans"/>
              <a:buChar char="○"/>
            </a:pPr>
            <a:r>
              <a:rPr lang="en" sz="1200">
                <a:solidFill>
                  <a:schemeClr val="dk1"/>
                </a:solidFill>
                <a:latin typeface="Nunito Sans"/>
                <a:ea typeface="Nunito Sans"/>
                <a:cs typeface="Nunito Sans"/>
                <a:sym typeface="Nunito Sans"/>
              </a:rPr>
              <a:t>In future iterations—with access to larger, more comprehensive datasets—we might explore the benefits of ensemble methods like Deep Learning with Random Forest for all data points to improve accuracy and robustness. But due to limitations of the data set, we opted to ensure </a:t>
            </a:r>
            <a:r>
              <a:rPr lang="en" sz="1200">
                <a:solidFill>
                  <a:schemeClr val="dk1"/>
                </a:solidFill>
                <a:latin typeface="Nunito Sans"/>
                <a:ea typeface="Nunito Sans"/>
                <a:cs typeface="Nunito Sans"/>
                <a:sym typeface="Nunito Sans"/>
              </a:rPr>
              <a:t>accuracy for sentiment and only experiment with other options for extra data points. </a:t>
            </a:r>
            <a:endParaRPr sz="1200">
              <a:solidFill>
                <a:schemeClr val="dk1"/>
              </a:solidFill>
              <a:latin typeface="Nunito Sans"/>
              <a:ea typeface="Nunito Sans"/>
              <a:cs typeface="Nunito Sans"/>
              <a:sym typeface="Nunito Sans"/>
            </a:endParaRPr>
          </a:p>
          <a:p>
            <a:pPr indent="0" lvl="0" marL="0" rtl="0" algn="l">
              <a:spcBef>
                <a:spcPts val="0"/>
              </a:spcBef>
              <a:spcAft>
                <a:spcPts val="0"/>
              </a:spcAft>
              <a:buNone/>
            </a:pPr>
            <a:r>
              <a:t/>
            </a:r>
            <a:endParaRPr sz="1200">
              <a:solidFill>
                <a:schemeClr val="dk1"/>
              </a:solidFill>
              <a:latin typeface="Nunito Sans"/>
              <a:ea typeface="Nunito Sans"/>
              <a:cs typeface="Nunito Sans"/>
              <a:sym typeface="Nunito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arketing Plan Presentation [Style 1]">
  <a:themeElements>
    <a:clrScheme name="Simple Light">
      <a:dk1>
        <a:srgbClr val="FFFFFF"/>
      </a:dk1>
      <a:lt1>
        <a:srgbClr val="07363B"/>
      </a:lt1>
      <a:dk2>
        <a:srgbClr val="1F1F1F"/>
      </a:dk2>
      <a:lt2>
        <a:srgbClr val="30E8B0"/>
      </a:lt2>
      <a:accent1>
        <a:srgbClr val="6AD1FA"/>
      </a:accent1>
      <a:accent2>
        <a:srgbClr val="C3A1F8"/>
      </a:accent2>
      <a:accent3>
        <a:srgbClr val="F96E0C"/>
      </a:accent3>
      <a:accent4>
        <a:srgbClr val="EBEE68"/>
      </a:accent4>
      <a:accent5>
        <a:srgbClr val="93A2A2"/>
      </a:accent5>
      <a:accent6>
        <a:srgbClr val="454B4B"/>
      </a:accent6>
      <a:hlink>
        <a:srgbClr val="30E8B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